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roxima Nova"/>
      <p:regular r:id="rId29"/>
      <p:bold r:id="rId30"/>
      <p:italic r:id="rId31"/>
      <p:boldItalic r:id="rId32"/>
    </p:embeddedFont>
    <p:embeddedFont>
      <p:font typeface="Fira Sans Extra Condensed Medium"/>
      <p:regular r:id="rId33"/>
      <p:bold r:id="rId34"/>
      <p:italic r:id="rId35"/>
      <p:boldItalic r:id="rId36"/>
    </p:embeddedFont>
    <p:embeddedFont>
      <p:font typeface="Didact Gothic"/>
      <p:regular r:id="rId37"/>
    </p:embeddedFont>
    <p:embeddedFont>
      <p:font typeface="Bahiana"/>
      <p:regular r:id="rId38"/>
    </p:embeddedFont>
    <p:embeddedFont>
      <p:font typeface="Proxima Nova Extrabold"/>
      <p:bold r:id="rId39"/>
    </p:embeddedFont>
    <p:embeddedFont>
      <p:font typeface="Josefin Sans"/>
      <p:regular r:id="rId40"/>
      <p:bold r:id="rId41"/>
      <p:italic r:id="rId42"/>
      <p:boldItalic r:id="rId43"/>
    </p:embeddedFont>
    <p:embeddedFont>
      <p:font typeface="Proxima Nova Semibold"/>
      <p:regular r:id="rId44"/>
      <p:bold r:id="rId45"/>
      <p:boldItalic r:id="rId46"/>
    </p:embeddedFont>
    <p:embeddedFont>
      <p:font typeface="Josefin Sans SemiBold"/>
      <p:regular r:id="rId47"/>
      <p:bold r:id="rId48"/>
      <p:italic r:id="rId49"/>
      <p:boldItalic r:id="rId50"/>
    </p:embeddedFont>
    <p:embeddedFont>
      <p:font typeface="Sansita"/>
      <p:regular r:id="rId51"/>
      <p:bold r:id="rId52"/>
      <p:italic r:id="rId53"/>
      <p:boldItalic r:id="rId54"/>
    </p:embeddedFont>
    <p:embeddedFont>
      <p:font typeface="Poppins ExtraBold"/>
      <p:bold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DAE4AB-5823-4B62-9106-C042D282B3BB}">
  <a:tblStyle styleId="{65DAE4AB-5823-4B62-9106-C042D282B3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JosefinSans-regular.fntdata"/><Relationship Id="rId42" Type="http://schemas.openxmlformats.org/officeDocument/2006/relationships/font" Target="fonts/JosefinSans-italic.fntdata"/><Relationship Id="rId41" Type="http://schemas.openxmlformats.org/officeDocument/2006/relationships/font" Target="fonts/JosefinSans-bold.fntdata"/><Relationship Id="rId44" Type="http://schemas.openxmlformats.org/officeDocument/2006/relationships/font" Target="fonts/ProximaNovaSemibold-regular.fntdata"/><Relationship Id="rId43" Type="http://schemas.openxmlformats.org/officeDocument/2006/relationships/font" Target="fonts/JosefinSans-boldItalic.fntdata"/><Relationship Id="rId46" Type="http://schemas.openxmlformats.org/officeDocument/2006/relationships/font" Target="fonts/ProximaNovaSemibold-boldItalic.fntdata"/><Relationship Id="rId45" Type="http://schemas.openxmlformats.org/officeDocument/2006/relationships/font" Target="fonts/ProximaNova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JosefinSansSemiBold-bold.fntdata"/><Relationship Id="rId47" Type="http://schemas.openxmlformats.org/officeDocument/2006/relationships/font" Target="fonts/JosefinSansSemiBold-regular.fntdata"/><Relationship Id="rId49" Type="http://schemas.openxmlformats.org/officeDocument/2006/relationships/font" Target="fonts/JosefinSans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italic.fntdata"/><Relationship Id="rId30" Type="http://schemas.openxmlformats.org/officeDocument/2006/relationships/font" Target="fonts/ProximaNova-bold.fntdata"/><Relationship Id="rId33" Type="http://schemas.openxmlformats.org/officeDocument/2006/relationships/font" Target="fonts/FiraSansExtraCondensedMedium-regular.fntdata"/><Relationship Id="rId32" Type="http://schemas.openxmlformats.org/officeDocument/2006/relationships/font" Target="fonts/ProximaNova-boldItalic.fntdata"/><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DidactGothic-regular.fntdata"/><Relationship Id="rId36" Type="http://schemas.openxmlformats.org/officeDocument/2006/relationships/font" Target="fonts/FiraSansExtraCondensedMedium-boldItalic.fntdata"/><Relationship Id="rId39" Type="http://schemas.openxmlformats.org/officeDocument/2006/relationships/font" Target="fonts/ProximaNovaExtrabold-bold.fntdata"/><Relationship Id="rId38" Type="http://schemas.openxmlformats.org/officeDocument/2006/relationships/font" Target="fonts/Bahian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ProximaNova-regular.fntdata"/><Relationship Id="rId51" Type="http://schemas.openxmlformats.org/officeDocument/2006/relationships/font" Target="fonts/Sansita-regular.fntdata"/><Relationship Id="rId50" Type="http://schemas.openxmlformats.org/officeDocument/2006/relationships/font" Target="fonts/JosefinSansSemiBold-boldItalic.fntdata"/><Relationship Id="rId53" Type="http://schemas.openxmlformats.org/officeDocument/2006/relationships/font" Target="fonts/Sansita-italic.fntdata"/><Relationship Id="rId52" Type="http://schemas.openxmlformats.org/officeDocument/2006/relationships/font" Target="fonts/Sansita-bold.fntdata"/><Relationship Id="rId11" Type="http://schemas.openxmlformats.org/officeDocument/2006/relationships/slide" Target="slides/slide6.xml"/><Relationship Id="rId55" Type="http://schemas.openxmlformats.org/officeDocument/2006/relationships/font" Target="fonts/PoppinsExtraBold-bold.fntdata"/><Relationship Id="rId10" Type="http://schemas.openxmlformats.org/officeDocument/2006/relationships/slide" Target="slides/slide5.xml"/><Relationship Id="rId54" Type="http://schemas.openxmlformats.org/officeDocument/2006/relationships/font" Target="fonts/Sansita-boldItalic.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PoppinsExtra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f5ae746f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f5ae746f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fb54843d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fb54843d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fb54843d4_1_6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fb54843d4_1_6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fb54843d4_1_6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fb54843d4_1_6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fb54843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fb54843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70c1df8b9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0c1df8b9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fb54843d4_1_6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fb54843d4_1_6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fb54843d4_1_6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cfb54843d4_1_6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fb54843d4_1_6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cfb54843d4_1_6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fb54843d4_1_6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fb54843d4_1_6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fb54843d4_1_6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fb54843d4_1_6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6be81bf08b_0_1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be81bf08b_0_1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fb54843d4_1_6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fb54843d4_1_6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fb54843d4_1_6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cfb54843d4_1_6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7ef192be33_3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ef192be33_3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6b20e2230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b20e2230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2ec729de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2ec729de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2ec729de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2ec729de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b20e2230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b20e2230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2ec729de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2ec729de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51b05fc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51b05fc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51b05fce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51b05fce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2ec729de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2ec729de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flipH="1">
            <a:off x="853500" y="2036755"/>
            <a:ext cx="3216900" cy="1216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2700">
                <a:solidFill>
                  <a:schemeClr val="lt1"/>
                </a:solidFill>
              </a:defRPr>
            </a:lvl1pPr>
            <a:lvl2pPr lvl="1" rtl="0">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2pPr>
            <a:lvl3pPr lvl="2" rtl="0">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3pPr>
            <a:lvl4pPr lvl="3" rtl="0">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4pPr>
            <a:lvl5pPr lvl="4" rtl="0">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5pPr>
            <a:lvl6pPr lvl="5" rtl="0">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6pPr>
            <a:lvl7pPr lvl="6" rtl="0">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7pPr>
            <a:lvl8pPr lvl="7" rtl="0">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8pPr>
            <a:lvl9pPr lvl="8" rtl="0">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9pPr>
          </a:lstStyle>
          <a:p/>
        </p:txBody>
      </p:sp>
      <p:sp>
        <p:nvSpPr>
          <p:cNvPr id="10" name="Google Shape;10;p2"/>
          <p:cNvSpPr txBox="1"/>
          <p:nvPr>
            <p:ph idx="1" type="subTitle"/>
          </p:nvPr>
        </p:nvSpPr>
        <p:spPr>
          <a:xfrm flipH="1">
            <a:off x="853650" y="3546230"/>
            <a:ext cx="3216900" cy="69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11" name="Google Shape;11;p2"/>
          <p:cNvSpPr/>
          <p:nvPr/>
        </p:nvSpPr>
        <p:spPr>
          <a:xfrm>
            <a:off x="4569200" y="607650"/>
            <a:ext cx="3972300" cy="392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96900" y="607650"/>
            <a:ext cx="3980700" cy="392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1" name="Shape 51"/>
        <p:cNvGrpSpPr/>
        <p:nvPr/>
      </p:nvGrpSpPr>
      <p:grpSpPr>
        <a:xfrm>
          <a:off x="0" y="0"/>
          <a:ext cx="0" cy="0"/>
          <a:chOff x="0" y="0"/>
          <a:chExt cx="0" cy="0"/>
        </a:xfrm>
      </p:grpSpPr>
      <p:sp>
        <p:nvSpPr>
          <p:cNvPr id="52" name="Google Shape;52;p11"/>
          <p:cNvSpPr/>
          <p:nvPr/>
        </p:nvSpPr>
        <p:spPr>
          <a:xfrm flipH="1">
            <a:off x="616825" y="635825"/>
            <a:ext cx="7919400" cy="3888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idx="1" type="subTitle"/>
          </p:nvPr>
        </p:nvSpPr>
        <p:spPr>
          <a:xfrm>
            <a:off x="721692" y="2960025"/>
            <a:ext cx="7689300" cy="81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6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54" name="Google Shape;54;p11"/>
          <p:cNvSpPr txBox="1"/>
          <p:nvPr>
            <p:ph hasCustomPrompt="1" type="title"/>
          </p:nvPr>
        </p:nvSpPr>
        <p:spPr>
          <a:xfrm>
            <a:off x="721400" y="1856725"/>
            <a:ext cx="7689300" cy="110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6000">
                <a:solidFill>
                  <a:schemeClr val="lt1"/>
                </a:solidFill>
              </a:defRPr>
            </a:lvl1pPr>
            <a:lvl2pPr lvl="1" rtl="0" algn="ctr">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CUSTOM_8">
    <p:bg>
      <p:bgPr>
        <a:solidFill>
          <a:schemeClr val="dk2"/>
        </a:solidFill>
      </p:bgPr>
    </p:bg>
    <p:spTree>
      <p:nvGrpSpPr>
        <p:cNvPr id="55" name="Shape 55"/>
        <p:cNvGrpSpPr/>
        <p:nvPr/>
      </p:nvGrpSpPr>
      <p:grpSpPr>
        <a:xfrm>
          <a:off x="0" y="0"/>
          <a:ext cx="0" cy="0"/>
          <a:chOff x="0" y="0"/>
          <a:chExt cx="0" cy="0"/>
        </a:xfrm>
      </p:grpSpPr>
      <p:sp>
        <p:nvSpPr>
          <p:cNvPr id="56" name="Google Shape;56;p12"/>
          <p:cNvSpPr txBox="1"/>
          <p:nvPr>
            <p:ph type="ctrTitle"/>
          </p:nvPr>
        </p:nvSpPr>
        <p:spPr>
          <a:xfrm>
            <a:off x="939299" y="471053"/>
            <a:ext cx="7265400" cy="54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7" name="Google Shape;57;p12"/>
          <p:cNvSpPr txBox="1"/>
          <p:nvPr>
            <p:ph idx="1" type="body"/>
          </p:nvPr>
        </p:nvSpPr>
        <p:spPr>
          <a:xfrm>
            <a:off x="732525" y="1298013"/>
            <a:ext cx="7674600" cy="31449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dk1"/>
              </a:buClr>
              <a:buSzPts val="1100"/>
              <a:buFont typeface="Didact Gothic"/>
              <a:buAutoNum type="arabicPeriod"/>
              <a:defRPr sz="1200">
                <a:solidFill>
                  <a:schemeClr val="dk1"/>
                </a:solidFill>
                <a:latin typeface="Didact Gothic"/>
                <a:ea typeface="Didact Gothic"/>
                <a:cs typeface="Didact Gothic"/>
                <a:sym typeface="Didact Gothic"/>
              </a:defRPr>
            </a:lvl1pPr>
            <a:lvl2pPr indent="-298450" lvl="1" marL="914400" rtl="0">
              <a:lnSpc>
                <a:spcPct val="100000"/>
              </a:lnSpc>
              <a:spcBef>
                <a:spcPts val="1600"/>
              </a:spcBef>
              <a:spcAft>
                <a:spcPts val="0"/>
              </a:spcAft>
              <a:buClr>
                <a:schemeClr val="dk1"/>
              </a:buClr>
              <a:buSzPts val="1100"/>
              <a:buFont typeface="Didact Gothic"/>
              <a:buAutoNum type="alphaLcPeriod"/>
              <a:defRPr>
                <a:solidFill>
                  <a:schemeClr val="dk1"/>
                </a:solidFill>
                <a:latin typeface="Didact Gothic"/>
                <a:ea typeface="Didact Gothic"/>
                <a:cs typeface="Didact Gothic"/>
                <a:sym typeface="Didact Gothic"/>
              </a:defRPr>
            </a:lvl2pPr>
            <a:lvl3pPr indent="-298450" lvl="2" marL="1371600" rtl="0">
              <a:lnSpc>
                <a:spcPct val="100000"/>
              </a:lnSpc>
              <a:spcBef>
                <a:spcPts val="1600"/>
              </a:spcBef>
              <a:spcAft>
                <a:spcPts val="0"/>
              </a:spcAft>
              <a:buClr>
                <a:schemeClr val="dk1"/>
              </a:buClr>
              <a:buSzPts val="1100"/>
              <a:buFont typeface="Didact Gothic"/>
              <a:buAutoNum type="romanLcPeriod"/>
              <a:defRPr>
                <a:solidFill>
                  <a:schemeClr val="dk1"/>
                </a:solidFill>
                <a:latin typeface="Didact Gothic"/>
                <a:ea typeface="Didact Gothic"/>
                <a:cs typeface="Didact Gothic"/>
                <a:sym typeface="Didact Gothic"/>
              </a:defRPr>
            </a:lvl3pPr>
            <a:lvl4pPr indent="-298450" lvl="3" marL="1828800" rtl="0">
              <a:lnSpc>
                <a:spcPct val="100000"/>
              </a:lnSpc>
              <a:spcBef>
                <a:spcPts val="1600"/>
              </a:spcBef>
              <a:spcAft>
                <a:spcPts val="0"/>
              </a:spcAft>
              <a:buClr>
                <a:schemeClr val="dk1"/>
              </a:buClr>
              <a:buSzPts val="1100"/>
              <a:buFont typeface="Didact Gothic"/>
              <a:buAutoNum type="arabicPeriod"/>
              <a:defRPr>
                <a:solidFill>
                  <a:schemeClr val="dk1"/>
                </a:solidFill>
                <a:latin typeface="Didact Gothic"/>
                <a:ea typeface="Didact Gothic"/>
                <a:cs typeface="Didact Gothic"/>
                <a:sym typeface="Didact Gothic"/>
              </a:defRPr>
            </a:lvl4pPr>
            <a:lvl5pPr indent="-298450" lvl="4" marL="2286000" rtl="0">
              <a:lnSpc>
                <a:spcPct val="100000"/>
              </a:lnSpc>
              <a:spcBef>
                <a:spcPts val="1600"/>
              </a:spcBef>
              <a:spcAft>
                <a:spcPts val="0"/>
              </a:spcAft>
              <a:buClr>
                <a:schemeClr val="dk1"/>
              </a:buClr>
              <a:buSzPts val="1100"/>
              <a:buFont typeface="Didact Gothic"/>
              <a:buAutoNum type="alphaLcPeriod"/>
              <a:defRPr>
                <a:solidFill>
                  <a:schemeClr val="dk1"/>
                </a:solidFill>
                <a:latin typeface="Didact Gothic"/>
                <a:ea typeface="Didact Gothic"/>
                <a:cs typeface="Didact Gothic"/>
                <a:sym typeface="Didact Gothic"/>
              </a:defRPr>
            </a:lvl5pPr>
            <a:lvl6pPr indent="-298450" lvl="5" marL="2743200" rtl="0">
              <a:lnSpc>
                <a:spcPct val="100000"/>
              </a:lnSpc>
              <a:spcBef>
                <a:spcPts val="1600"/>
              </a:spcBef>
              <a:spcAft>
                <a:spcPts val="0"/>
              </a:spcAft>
              <a:buClr>
                <a:schemeClr val="dk1"/>
              </a:buClr>
              <a:buSzPts val="1100"/>
              <a:buFont typeface="Didact Gothic"/>
              <a:buAutoNum type="romanLcPeriod"/>
              <a:defRPr>
                <a:solidFill>
                  <a:schemeClr val="dk1"/>
                </a:solidFill>
                <a:latin typeface="Didact Gothic"/>
                <a:ea typeface="Didact Gothic"/>
                <a:cs typeface="Didact Gothic"/>
                <a:sym typeface="Didact Gothic"/>
              </a:defRPr>
            </a:lvl6pPr>
            <a:lvl7pPr indent="-298450" lvl="6" marL="3200400" rtl="0">
              <a:lnSpc>
                <a:spcPct val="100000"/>
              </a:lnSpc>
              <a:spcBef>
                <a:spcPts val="1600"/>
              </a:spcBef>
              <a:spcAft>
                <a:spcPts val="0"/>
              </a:spcAft>
              <a:buClr>
                <a:schemeClr val="dk1"/>
              </a:buClr>
              <a:buSzPts val="1100"/>
              <a:buFont typeface="Didact Gothic"/>
              <a:buAutoNum type="arabicPeriod"/>
              <a:defRPr>
                <a:solidFill>
                  <a:schemeClr val="dk1"/>
                </a:solidFill>
                <a:latin typeface="Didact Gothic"/>
                <a:ea typeface="Didact Gothic"/>
                <a:cs typeface="Didact Gothic"/>
                <a:sym typeface="Didact Gothic"/>
              </a:defRPr>
            </a:lvl7pPr>
            <a:lvl8pPr indent="-298450" lvl="7" marL="3657600" rtl="0">
              <a:lnSpc>
                <a:spcPct val="100000"/>
              </a:lnSpc>
              <a:spcBef>
                <a:spcPts val="1600"/>
              </a:spcBef>
              <a:spcAft>
                <a:spcPts val="0"/>
              </a:spcAft>
              <a:buClr>
                <a:schemeClr val="dk1"/>
              </a:buClr>
              <a:buSzPts val="1100"/>
              <a:buFont typeface="Didact Gothic"/>
              <a:buAutoNum type="alphaLcPeriod"/>
              <a:defRPr>
                <a:solidFill>
                  <a:schemeClr val="dk1"/>
                </a:solidFill>
                <a:latin typeface="Didact Gothic"/>
                <a:ea typeface="Didact Gothic"/>
                <a:cs typeface="Didact Gothic"/>
                <a:sym typeface="Didact Gothic"/>
              </a:defRPr>
            </a:lvl8pPr>
            <a:lvl9pPr indent="-298450" lvl="8" marL="4114800" rtl="0">
              <a:lnSpc>
                <a:spcPct val="100000"/>
              </a:lnSpc>
              <a:spcBef>
                <a:spcPts val="1600"/>
              </a:spcBef>
              <a:spcAft>
                <a:spcPts val="1600"/>
              </a:spcAft>
              <a:buClr>
                <a:schemeClr val="dk1"/>
              </a:buClr>
              <a:buSzPts val="1100"/>
              <a:buFont typeface="Didact Gothic"/>
              <a:buAutoNum type="romanLcPeriod"/>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2">
  <p:cSld name="CUSTOM_8_1">
    <p:bg>
      <p:bgPr>
        <a:solidFill>
          <a:schemeClr val="dk2"/>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939299" y="471053"/>
            <a:ext cx="7265400" cy="54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60" name="Google Shape;60;p13"/>
          <p:cNvSpPr txBox="1"/>
          <p:nvPr>
            <p:ph idx="1" type="body"/>
          </p:nvPr>
        </p:nvSpPr>
        <p:spPr>
          <a:xfrm>
            <a:off x="713225" y="1167225"/>
            <a:ext cx="3782400" cy="34413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dk1"/>
              </a:buClr>
              <a:buSzPts val="1100"/>
              <a:buFont typeface="Didact Gothic"/>
              <a:buAutoNum type="arabicPeriod"/>
              <a:defRPr sz="1200">
                <a:solidFill>
                  <a:schemeClr val="dk1"/>
                </a:solidFill>
                <a:latin typeface="Didact Gothic"/>
                <a:ea typeface="Didact Gothic"/>
                <a:cs typeface="Didact Gothic"/>
                <a:sym typeface="Didact Gothic"/>
              </a:defRPr>
            </a:lvl1pPr>
            <a:lvl2pPr indent="-298450" lvl="1" marL="914400" rtl="0">
              <a:lnSpc>
                <a:spcPct val="100000"/>
              </a:lnSpc>
              <a:spcBef>
                <a:spcPts val="1600"/>
              </a:spcBef>
              <a:spcAft>
                <a:spcPts val="0"/>
              </a:spcAft>
              <a:buClr>
                <a:schemeClr val="dk1"/>
              </a:buClr>
              <a:buSzPts val="1100"/>
              <a:buFont typeface="Didact Gothic"/>
              <a:buAutoNum type="alphaLcPeriod"/>
              <a:defRPr>
                <a:solidFill>
                  <a:schemeClr val="dk1"/>
                </a:solidFill>
                <a:latin typeface="Didact Gothic"/>
                <a:ea typeface="Didact Gothic"/>
                <a:cs typeface="Didact Gothic"/>
                <a:sym typeface="Didact Gothic"/>
              </a:defRPr>
            </a:lvl2pPr>
            <a:lvl3pPr indent="-298450" lvl="2" marL="1371600" rtl="0">
              <a:lnSpc>
                <a:spcPct val="100000"/>
              </a:lnSpc>
              <a:spcBef>
                <a:spcPts val="1600"/>
              </a:spcBef>
              <a:spcAft>
                <a:spcPts val="0"/>
              </a:spcAft>
              <a:buClr>
                <a:schemeClr val="dk1"/>
              </a:buClr>
              <a:buSzPts val="1100"/>
              <a:buFont typeface="Didact Gothic"/>
              <a:buAutoNum type="romanLcPeriod"/>
              <a:defRPr>
                <a:solidFill>
                  <a:schemeClr val="dk1"/>
                </a:solidFill>
                <a:latin typeface="Didact Gothic"/>
                <a:ea typeface="Didact Gothic"/>
                <a:cs typeface="Didact Gothic"/>
                <a:sym typeface="Didact Gothic"/>
              </a:defRPr>
            </a:lvl3pPr>
            <a:lvl4pPr indent="-298450" lvl="3" marL="1828800" rtl="0">
              <a:lnSpc>
                <a:spcPct val="100000"/>
              </a:lnSpc>
              <a:spcBef>
                <a:spcPts val="1600"/>
              </a:spcBef>
              <a:spcAft>
                <a:spcPts val="0"/>
              </a:spcAft>
              <a:buClr>
                <a:schemeClr val="dk1"/>
              </a:buClr>
              <a:buSzPts val="1100"/>
              <a:buFont typeface="Didact Gothic"/>
              <a:buAutoNum type="arabicPeriod"/>
              <a:defRPr>
                <a:solidFill>
                  <a:schemeClr val="dk1"/>
                </a:solidFill>
                <a:latin typeface="Didact Gothic"/>
                <a:ea typeface="Didact Gothic"/>
                <a:cs typeface="Didact Gothic"/>
                <a:sym typeface="Didact Gothic"/>
              </a:defRPr>
            </a:lvl4pPr>
            <a:lvl5pPr indent="-298450" lvl="4" marL="2286000" rtl="0">
              <a:lnSpc>
                <a:spcPct val="100000"/>
              </a:lnSpc>
              <a:spcBef>
                <a:spcPts val="1600"/>
              </a:spcBef>
              <a:spcAft>
                <a:spcPts val="0"/>
              </a:spcAft>
              <a:buClr>
                <a:schemeClr val="dk1"/>
              </a:buClr>
              <a:buSzPts val="1100"/>
              <a:buFont typeface="Didact Gothic"/>
              <a:buAutoNum type="alphaLcPeriod"/>
              <a:defRPr>
                <a:solidFill>
                  <a:schemeClr val="dk1"/>
                </a:solidFill>
                <a:latin typeface="Didact Gothic"/>
                <a:ea typeface="Didact Gothic"/>
                <a:cs typeface="Didact Gothic"/>
                <a:sym typeface="Didact Gothic"/>
              </a:defRPr>
            </a:lvl5pPr>
            <a:lvl6pPr indent="-298450" lvl="5" marL="2743200" rtl="0">
              <a:lnSpc>
                <a:spcPct val="100000"/>
              </a:lnSpc>
              <a:spcBef>
                <a:spcPts val="1600"/>
              </a:spcBef>
              <a:spcAft>
                <a:spcPts val="0"/>
              </a:spcAft>
              <a:buClr>
                <a:schemeClr val="dk1"/>
              </a:buClr>
              <a:buSzPts val="1100"/>
              <a:buFont typeface="Didact Gothic"/>
              <a:buAutoNum type="romanLcPeriod"/>
              <a:defRPr>
                <a:solidFill>
                  <a:schemeClr val="dk1"/>
                </a:solidFill>
                <a:latin typeface="Didact Gothic"/>
                <a:ea typeface="Didact Gothic"/>
                <a:cs typeface="Didact Gothic"/>
                <a:sym typeface="Didact Gothic"/>
              </a:defRPr>
            </a:lvl6pPr>
            <a:lvl7pPr indent="-298450" lvl="6" marL="3200400" rtl="0">
              <a:lnSpc>
                <a:spcPct val="100000"/>
              </a:lnSpc>
              <a:spcBef>
                <a:spcPts val="1600"/>
              </a:spcBef>
              <a:spcAft>
                <a:spcPts val="0"/>
              </a:spcAft>
              <a:buClr>
                <a:schemeClr val="dk1"/>
              </a:buClr>
              <a:buSzPts val="1100"/>
              <a:buFont typeface="Didact Gothic"/>
              <a:buAutoNum type="arabicPeriod"/>
              <a:defRPr>
                <a:solidFill>
                  <a:schemeClr val="dk1"/>
                </a:solidFill>
                <a:latin typeface="Didact Gothic"/>
                <a:ea typeface="Didact Gothic"/>
                <a:cs typeface="Didact Gothic"/>
                <a:sym typeface="Didact Gothic"/>
              </a:defRPr>
            </a:lvl7pPr>
            <a:lvl8pPr indent="-298450" lvl="7" marL="3657600" rtl="0">
              <a:lnSpc>
                <a:spcPct val="100000"/>
              </a:lnSpc>
              <a:spcBef>
                <a:spcPts val="1600"/>
              </a:spcBef>
              <a:spcAft>
                <a:spcPts val="0"/>
              </a:spcAft>
              <a:buClr>
                <a:schemeClr val="dk1"/>
              </a:buClr>
              <a:buSzPts val="1100"/>
              <a:buFont typeface="Didact Gothic"/>
              <a:buAutoNum type="alphaLcPeriod"/>
              <a:defRPr>
                <a:solidFill>
                  <a:schemeClr val="dk1"/>
                </a:solidFill>
                <a:latin typeface="Didact Gothic"/>
                <a:ea typeface="Didact Gothic"/>
                <a:cs typeface="Didact Gothic"/>
                <a:sym typeface="Didact Gothic"/>
              </a:defRPr>
            </a:lvl8pPr>
            <a:lvl9pPr indent="-298450" lvl="8" marL="4114800" rtl="0">
              <a:lnSpc>
                <a:spcPct val="100000"/>
              </a:lnSpc>
              <a:spcBef>
                <a:spcPts val="1600"/>
              </a:spcBef>
              <a:spcAft>
                <a:spcPts val="1600"/>
              </a:spcAft>
              <a:buClr>
                <a:schemeClr val="dk1"/>
              </a:buClr>
              <a:buSzPts val="1100"/>
              <a:buFont typeface="Didact Gothic"/>
              <a:buAutoNum type="romanLcPeriod"/>
              <a:defRPr>
                <a:solidFill>
                  <a:schemeClr val="dk1"/>
                </a:solidFill>
                <a:latin typeface="Didact Gothic"/>
                <a:ea typeface="Didact Gothic"/>
                <a:cs typeface="Didact Gothic"/>
                <a:sym typeface="Didact Gothic"/>
              </a:defRPr>
            </a:lvl9pPr>
          </a:lstStyle>
          <a:p/>
        </p:txBody>
      </p:sp>
      <p:sp>
        <p:nvSpPr>
          <p:cNvPr id="61" name="Google Shape;61;p13"/>
          <p:cNvSpPr txBox="1"/>
          <p:nvPr>
            <p:ph idx="2" type="body"/>
          </p:nvPr>
        </p:nvSpPr>
        <p:spPr>
          <a:xfrm>
            <a:off x="4648519" y="1167225"/>
            <a:ext cx="3782400" cy="34413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dk1"/>
              </a:buClr>
              <a:buSzPts val="1100"/>
              <a:buFont typeface="Didact Gothic"/>
              <a:buAutoNum type="arabicPeriod"/>
              <a:defRPr sz="1200">
                <a:solidFill>
                  <a:schemeClr val="dk1"/>
                </a:solidFill>
                <a:latin typeface="Didact Gothic"/>
                <a:ea typeface="Didact Gothic"/>
                <a:cs typeface="Didact Gothic"/>
                <a:sym typeface="Didact Gothic"/>
              </a:defRPr>
            </a:lvl1pPr>
            <a:lvl2pPr indent="-298450" lvl="1" marL="914400" rtl="0">
              <a:lnSpc>
                <a:spcPct val="100000"/>
              </a:lnSpc>
              <a:spcBef>
                <a:spcPts val="1600"/>
              </a:spcBef>
              <a:spcAft>
                <a:spcPts val="0"/>
              </a:spcAft>
              <a:buClr>
                <a:schemeClr val="dk1"/>
              </a:buClr>
              <a:buSzPts val="1100"/>
              <a:buFont typeface="Didact Gothic"/>
              <a:buAutoNum type="alphaLcPeriod"/>
              <a:defRPr>
                <a:solidFill>
                  <a:schemeClr val="dk1"/>
                </a:solidFill>
                <a:latin typeface="Didact Gothic"/>
                <a:ea typeface="Didact Gothic"/>
                <a:cs typeface="Didact Gothic"/>
                <a:sym typeface="Didact Gothic"/>
              </a:defRPr>
            </a:lvl2pPr>
            <a:lvl3pPr indent="-298450" lvl="2" marL="1371600" rtl="0">
              <a:lnSpc>
                <a:spcPct val="100000"/>
              </a:lnSpc>
              <a:spcBef>
                <a:spcPts val="1600"/>
              </a:spcBef>
              <a:spcAft>
                <a:spcPts val="0"/>
              </a:spcAft>
              <a:buClr>
                <a:schemeClr val="dk1"/>
              </a:buClr>
              <a:buSzPts val="1100"/>
              <a:buFont typeface="Didact Gothic"/>
              <a:buAutoNum type="romanLcPeriod"/>
              <a:defRPr>
                <a:solidFill>
                  <a:schemeClr val="dk1"/>
                </a:solidFill>
                <a:latin typeface="Didact Gothic"/>
                <a:ea typeface="Didact Gothic"/>
                <a:cs typeface="Didact Gothic"/>
                <a:sym typeface="Didact Gothic"/>
              </a:defRPr>
            </a:lvl3pPr>
            <a:lvl4pPr indent="-298450" lvl="3" marL="1828800" rtl="0">
              <a:lnSpc>
                <a:spcPct val="100000"/>
              </a:lnSpc>
              <a:spcBef>
                <a:spcPts val="1600"/>
              </a:spcBef>
              <a:spcAft>
                <a:spcPts val="0"/>
              </a:spcAft>
              <a:buClr>
                <a:schemeClr val="dk1"/>
              </a:buClr>
              <a:buSzPts val="1100"/>
              <a:buFont typeface="Didact Gothic"/>
              <a:buAutoNum type="arabicPeriod"/>
              <a:defRPr>
                <a:solidFill>
                  <a:schemeClr val="dk1"/>
                </a:solidFill>
                <a:latin typeface="Didact Gothic"/>
                <a:ea typeface="Didact Gothic"/>
                <a:cs typeface="Didact Gothic"/>
                <a:sym typeface="Didact Gothic"/>
              </a:defRPr>
            </a:lvl4pPr>
            <a:lvl5pPr indent="-298450" lvl="4" marL="2286000" rtl="0">
              <a:lnSpc>
                <a:spcPct val="100000"/>
              </a:lnSpc>
              <a:spcBef>
                <a:spcPts val="1600"/>
              </a:spcBef>
              <a:spcAft>
                <a:spcPts val="0"/>
              </a:spcAft>
              <a:buClr>
                <a:schemeClr val="dk1"/>
              </a:buClr>
              <a:buSzPts val="1100"/>
              <a:buFont typeface="Didact Gothic"/>
              <a:buAutoNum type="alphaLcPeriod"/>
              <a:defRPr>
                <a:solidFill>
                  <a:schemeClr val="dk1"/>
                </a:solidFill>
                <a:latin typeface="Didact Gothic"/>
                <a:ea typeface="Didact Gothic"/>
                <a:cs typeface="Didact Gothic"/>
                <a:sym typeface="Didact Gothic"/>
              </a:defRPr>
            </a:lvl5pPr>
            <a:lvl6pPr indent="-298450" lvl="5" marL="2743200" rtl="0">
              <a:lnSpc>
                <a:spcPct val="100000"/>
              </a:lnSpc>
              <a:spcBef>
                <a:spcPts val="1600"/>
              </a:spcBef>
              <a:spcAft>
                <a:spcPts val="0"/>
              </a:spcAft>
              <a:buClr>
                <a:schemeClr val="dk1"/>
              </a:buClr>
              <a:buSzPts val="1100"/>
              <a:buFont typeface="Didact Gothic"/>
              <a:buAutoNum type="romanLcPeriod"/>
              <a:defRPr>
                <a:solidFill>
                  <a:schemeClr val="dk1"/>
                </a:solidFill>
                <a:latin typeface="Didact Gothic"/>
                <a:ea typeface="Didact Gothic"/>
                <a:cs typeface="Didact Gothic"/>
                <a:sym typeface="Didact Gothic"/>
              </a:defRPr>
            </a:lvl6pPr>
            <a:lvl7pPr indent="-298450" lvl="6" marL="3200400" rtl="0">
              <a:lnSpc>
                <a:spcPct val="100000"/>
              </a:lnSpc>
              <a:spcBef>
                <a:spcPts val="1600"/>
              </a:spcBef>
              <a:spcAft>
                <a:spcPts val="0"/>
              </a:spcAft>
              <a:buClr>
                <a:schemeClr val="dk1"/>
              </a:buClr>
              <a:buSzPts val="1100"/>
              <a:buFont typeface="Didact Gothic"/>
              <a:buAutoNum type="arabicPeriod"/>
              <a:defRPr>
                <a:solidFill>
                  <a:schemeClr val="dk1"/>
                </a:solidFill>
                <a:latin typeface="Didact Gothic"/>
                <a:ea typeface="Didact Gothic"/>
                <a:cs typeface="Didact Gothic"/>
                <a:sym typeface="Didact Gothic"/>
              </a:defRPr>
            </a:lvl7pPr>
            <a:lvl8pPr indent="-298450" lvl="7" marL="3657600" rtl="0">
              <a:lnSpc>
                <a:spcPct val="100000"/>
              </a:lnSpc>
              <a:spcBef>
                <a:spcPts val="1600"/>
              </a:spcBef>
              <a:spcAft>
                <a:spcPts val="0"/>
              </a:spcAft>
              <a:buClr>
                <a:schemeClr val="dk1"/>
              </a:buClr>
              <a:buSzPts val="1100"/>
              <a:buFont typeface="Didact Gothic"/>
              <a:buAutoNum type="alphaLcPeriod"/>
              <a:defRPr>
                <a:solidFill>
                  <a:schemeClr val="dk1"/>
                </a:solidFill>
                <a:latin typeface="Didact Gothic"/>
                <a:ea typeface="Didact Gothic"/>
                <a:cs typeface="Didact Gothic"/>
                <a:sym typeface="Didact Gothic"/>
              </a:defRPr>
            </a:lvl8pPr>
            <a:lvl9pPr indent="-298450" lvl="8" marL="4114800" rtl="0">
              <a:lnSpc>
                <a:spcPct val="100000"/>
              </a:lnSpc>
              <a:spcBef>
                <a:spcPts val="1600"/>
              </a:spcBef>
              <a:spcAft>
                <a:spcPts val="1600"/>
              </a:spcAft>
              <a:buClr>
                <a:schemeClr val="dk1"/>
              </a:buClr>
              <a:buSzPts val="1100"/>
              <a:buFont typeface="Didact Gothic"/>
              <a:buAutoNum type="romanLcPeriod"/>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2"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_10">
    <p:bg>
      <p:bgPr>
        <a:solidFill>
          <a:schemeClr val="dk1"/>
        </a:solidFill>
      </p:bgPr>
    </p:bg>
    <p:spTree>
      <p:nvGrpSpPr>
        <p:cNvPr id="63" name="Shape 63"/>
        <p:cNvGrpSpPr/>
        <p:nvPr/>
      </p:nvGrpSpPr>
      <p:grpSpPr>
        <a:xfrm>
          <a:off x="0" y="0"/>
          <a:ext cx="0" cy="0"/>
          <a:chOff x="0" y="0"/>
          <a:chExt cx="0" cy="0"/>
        </a:xfrm>
      </p:grpSpPr>
      <p:grpSp>
        <p:nvGrpSpPr>
          <p:cNvPr id="64" name="Google Shape;64;p15"/>
          <p:cNvGrpSpPr/>
          <p:nvPr/>
        </p:nvGrpSpPr>
        <p:grpSpPr>
          <a:xfrm>
            <a:off x="596900" y="607650"/>
            <a:ext cx="7950000" cy="3928200"/>
            <a:chOff x="596900" y="607650"/>
            <a:chExt cx="7950000" cy="3928200"/>
          </a:xfrm>
        </p:grpSpPr>
        <p:sp>
          <p:nvSpPr>
            <p:cNvPr id="65" name="Google Shape;65;p15"/>
            <p:cNvSpPr/>
            <p:nvPr/>
          </p:nvSpPr>
          <p:spPr>
            <a:xfrm>
              <a:off x="4571900" y="607650"/>
              <a:ext cx="3975000" cy="392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 name="Google Shape;66;p15"/>
            <p:cNvSpPr/>
            <p:nvPr/>
          </p:nvSpPr>
          <p:spPr>
            <a:xfrm>
              <a:off x="596900" y="607650"/>
              <a:ext cx="3975000" cy="392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7" name="Google Shape;67;p15"/>
          <p:cNvSpPr txBox="1"/>
          <p:nvPr>
            <p:ph idx="1" type="subTitle"/>
          </p:nvPr>
        </p:nvSpPr>
        <p:spPr>
          <a:xfrm flipH="1">
            <a:off x="1129250" y="1769974"/>
            <a:ext cx="2910300" cy="58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68" name="Google Shape;68;p15"/>
          <p:cNvSpPr txBox="1"/>
          <p:nvPr>
            <p:ph idx="2" type="subTitle"/>
          </p:nvPr>
        </p:nvSpPr>
        <p:spPr>
          <a:xfrm flipH="1">
            <a:off x="1129250" y="3669821"/>
            <a:ext cx="2910300" cy="58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69" name="Google Shape;69;p15"/>
          <p:cNvSpPr txBox="1"/>
          <p:nvPr>
            <p:ph idx="3" type="subTitle"/>
          </p:nvPr>
        </p:nvSpPr>
        <p:spPr>
          <a:xfrm flipH="1">
            <a:off x="5104262" y="1769974"/>
            <a:ext cx="2910300" cy="58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 name="Google Shape;70;p15"/>
          <p:cNvSpPr txBox="1"/>
          <p:nvPr>
            <p:ph idx="4" type="subTitle"/>
          </p:nvPr>
        </p:nvSpPr>
        <p:spPr>
          <a:xfrm flipH="1">
            <a:off x="5104262" y="3669821"/>
            <a:ext cx="2910300" cy="58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1" name="Google Shape;71;p15"/>
          <p:cNvSpPr txBox="1"/>
          <p:nvPr>
            <p:ph idx="5" type="subTitle"/>
          </p:nvPr>
        </p:nvSpPr>
        <p:spPr>
          <a:xfrm flipH="1">
            <a:off x="1129250" y="1479750"/>
            <a:ext cx="2910300" cy="43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Sansita"/>
              <a:buNone/>
              <a:defRPr sz="1800">
                <a:solidFill>
                  <a:schemeClr val="dk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p:txBody>
      </p:sp>
      <p:sp>
        <p:nvSpPr>
          <p:cNvPr id="72" name="Google Shape;72;p15"/>
          <p:cNvSpPr txBox="1"/>
          <p:nvPr>
            <p:ph idx="6" type="subTitle"/>
          </p:nvPr>
        </p:nvSpPr>
        <p:spPr>
          <a:xfrm flipH="1">
            <a:off x="1129250" y="3379598"/>
            <a:ext cx="2910300" cy="43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Sansita"/>
              <a:buNone/>
              <a:defRPr sz="1800">
                <a:solidFill>
                  <a:schemeClr val="dk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gn="ctr">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p:txBody>
      </p:sp>
      <p:sp>
        <p:nvSpPr>
          <p:cNvPr id="73" name="Google Shape;73;p15"/>
          <p:cNvSpPr txBox="1"/>
          <p:nvPr>
            <p:ph idx="7" type="subTitle"/>
          </p:nvPr>
        </p:nvSpPr>
        <p:spPr>
          <a:xfrm flipH="1">
            <a:off x="5104262" y="1479750"/>
            <a:ext cx="2910300" cy="43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Font typeface="Sansita"/>
              <a:buNone/>
              <a:defRPr sz="1800">
                <a:solidFill>
                  <a:schemeClr val="lt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2pPr>
            <a:lvl3pPr lvl="2"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3pPr>
            <a:lvl4pPr lvl="3"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4pPr>
            <a:lvl5pPr lvl="4"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5pPr>
            <a:lvl6pPr lvl="5"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6pPr>
            <a:lvl7pPr lvl="6"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7pPr>
            <a:lvl8pPr lvl="7"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8pPr>
            <a:lvl9pPr lvl="8"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9pPr>
          </a:lstStyle>
          <a:p/>
        </p:txBody>
      </p:sp>
      <p:sp>
        <p:nvSpPr>
          <p:cNvPr id="74" name="Google Shape;74;p15"/>
          <p:cNvSpPr txBox="1"/>
          <p:nvPr>
            <p:ph idx="8" type="subTitle"/>
          </p:nvPr>
        </p:nvSpPr>
        <p:spPr>
          <a:xfrm flipH="1">
            <a:off x="5104262" y="3379598"/>
            <a:ext cx="2910300" cy="43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Font typeface="Sansita"/>
              <a:buNone/>
              <a:defRPr sz="1800">
                <a:solidFill>
                  <a:schemeClr val="lt1"/>
                </a:solidFill>
                <a:latin typeface="Josefin Sans SemiBold"/>
                <a:ea typeface="Josefin Sans SemiBold"/>
                <a:cs typeface="Josefin Sans SemiBold"/>
                <a:sym typeface="Josefin Sans SemiBold"/>
              </a:defRPr>
            </a:lvl1pPr>
            <a:lvl2pPr lvl="1"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2pPr>
            <a:lvl3pPr lvl="2"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3pPr>
            <a:lvl4pPr lvl="3"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4pPr>
            <a:lvl5pPr lvl="4"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5pPr>
            <a:lvl6pPr lvl="5"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6pPr>
            <a:lvl7pPr lvl="6"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7pPr>
            <a:lvl8pPr lvl="7"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8pPr>
            <a:lvl9pPr lvl="8" rtl="0" algn="ctr">
              <a:lnSpc>
                <a:spcPct val="100000"/>
              </a:lnSpc>
              <a:spcBef>
                <a:spcPts val="0"/>
              </a:spcBef>
              <a:spcAft>
                <a:spcPts val="0"/>
              </a:spcAft>
              <a:buClr>
                <a:schemeClr val="lt1"/>
              </a:buClr>
              <a:buSzPts val="2400"/>
              <a:buFont typeface="Sansita"/>
              <a:buNone/>
              <a:defRPr sz="2400">
                <a:solidFill>
                  <a:schemeClr val="lt1"/>
                </a:solidFill>
                <a:latin typeface="Sansita"/>
                <a:ea typeface="Sansita"/>
                <a:cs typeface="Sansita"/>
                <a:sym typeface="Sansita"/>
              </a:defRPr>
            </a:lvl9pPr>
          </a:lstStyle>
          <a:p/>
        </p:txBody>
      </p:sp>
      <p:sp>
        <p:nvSpPr>
          <p:cNvPr id="75" name="Google Shape;75;p15"/>
          <p:cNvSpPr txBox="1"/>
          <p:nvPr>
            <p:ph hasCustomPrompt="1" type="title"/>
          </p:nvPr>
        </p:nvSpPr>
        <p:spPr>
          <a:xfrm>
            <a:off x="1129250" y="956971"/>
            <a:ext cx="1067700" cy="588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Josefin Sans SemiBold"/>
                <a:ea typeface="Josefin Sans SemiBold"/>
                <a:cs typeface="Josefin Sans SemiBold"/>
                <a:sym typeface="Josefin Sans SemiBold"/>
              </a:defRPr>
            </a:lvl1pPr>
            <a:lvl2pPr lvl="1"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5"/>
          <p:cNvSpPr txBox="1"/>
          <p:nvPr>
            <p:ph hasCustomPrompt="1" idx="9" type="title"/>
          </p:nvPr>
        </p:nvSpPr>
        <p:spPr>
          <a:xfrm>
            <a:off x="5104262" y="956971"/>
            <a:ext cx="1067700" cy="588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a:solidFill>
                  <a:schemeClr val="lt1"/>
                </a:solidFill>
                <a:latin typeface="Josefin Sans SemiBold"/>
                <a:ea typeface="Josefin Sans SemiBold"/>
                <a:cs typeface="Josefin Sans SemiBold"/>
                <a:sym typeface="Josefin Sans SemiBold"/>
              </a:defRPr>
            </a:lvl1pPr>
            <a:lvl2pPr lvl="1"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5"/>
          <p:cNvSpPr txBox="1"/>
          <p:nvPr>
            <p:ph hasCustomPrompt="1" idx="13" type="title"/>
          </p:nvPr>
        </p:nvSpPr>
        <p:spPr>
          <a:xfrm>
            <a:off x="1129250" y="2858240"/>
            <a:ext cx="1067700" cy="588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Josefin Sans SemiBold"/>
                <a:ea typeface="Josefin Sans SemiBold"/>
                <a:cs typeface="Josefin Sans SemiBold"/>
                <a:sym typeface="Josefin Sans SemiBold"/>
              </a:defRPr>
            </a:lvl1pPr>
            <a:lvl2pPr lvl="1"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1"/>
              </a:buClr>
              <a:buSzPts val="2400"/>
              <a:buFont typeface="Fira Sans Extra Condensed Medium"/>
              <a:buNone/>
              <a:defRPr>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5"/>
          <p:cNvSpPr txBox="1"/>
          <p:nvPr>
            <p:ph hasCustomPrompt="1" idx="14" type="title"/>
          </p:nvPr>
        </p:nvSpPr>
        <p:spPr>
          <a:xfrm>
            <a:off x="5104262" y="2858240"/>
            <a:ext cx="1067700" cy="588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a:solidFill>
                  <a:schemeClr val="lt1"/>
                </a:solidFill>
                <a:latin typeface="Josefin Sans SemiBold"/>
                <a:ea typeface="Josefin Sans SemiBold"/>
                <a:cs typeface="Josefin Sans SemiBold"/>
                <a:sym typeface="Josefin Sans SemiBold"/>
              </a:defRPr>
            </a:lvl1pPr>
            <a:lvl2pPr lvl="1"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2400"/>
              <a:buFont typeface="Fira Sans Extra Condensed Medium"/>
              <a:buNone/>
              <a:defRPr>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9_1">
    <p:bg>
      <p:bgPr>
        <a:solidFill>
          <a:schemeClr val="dk2"/>
        </a:solidFill>
      </p:bgPr>
    </p:bg>
    <p:spTree>
      <p:nvGrpSpPr>
        <p:cNvPr id="79" name="Shape 79"/>
        <p:cNvGrpSpPr/>
        <p:nvPr/>
      </p:nvGrpSpPr>
      <p:grpSpPr>
        <a:xfrm>
          <a:off x="0" y="0"/>
          <a:ext cx="0" cy="0"/>
          <a:chOff x="0" y="0"/>
          <a:chExt cx="0" cy="0"/>
        </a:xfrm>
      </p:grpSpPr>
      <p:sp>
        <p:nvSpPr>
          <p:cNvPr id="80" name="Google Shape;80;p16"/>
          <p:cNvSpPr/>
          <p:nvPr/>
        </p:nvSpPr>
        <p:spPr>
          <a:xfrm flipH="1">
            <a:off x="596900" y="607650"/>
            <a:ext cx="7950000" cy="392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type="ctrTitle"/>
          </p:nvPr>
        </p:nvSpPr>
        <p:spPr>
          <a:xfrm>
            <a:off x="1327175" y="3395600"/>
            <a:ext cx="36324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lt1"/>
                </a:solidFill>
                <a:latin typeface="Josefin Sans SemiBold"/>
                <a:ea typeface="Josefin Sans SemiBold"/>
                <a:cs typeface="Josefin Sans SemiBold"/>
                <a:sym typeface="Josefin Sans SemiBold"/>
              </a:defRPr>
            </a:lvl1pPr>
            <a:lvl2pPr lvl="1" rtl="0" algn="ctr">
              <a:spcBef>
                <a:spcPts val="0"/>
              </a:spcBef>
              <a:spcAft>
                <a:spcPts val="0"/>
              </a:spcAft>
              <a:buClr>
                <a:schemeClr val="dk1"/>
              </a:buClr>
              <a:buSzPts val="1400"/>
              <a:buNone/>
              <a:defRPr sz="1400">
                <a:solidFill>
                  <a:schemeClr val="dk1"/>
                </a:solidFill>
              </a:defRPr>
            </a:lvl2pPr>
            <a:lvl3pPr lvl="2" rtl="0" algn="ctr">
              <a:spcBef>
                <a:spcPts val="0"/>
              </a:spcBef>
              <a:spcAft>
                <a:spcPts val="0"/>
              </a:spcAft>
              <a:buClr>
                <a:schemeClr val="dk1"/>
              </a:buClr>
              <a:buSzPts val="1400"/>
              <a:buNone/>
              <a:defRPr sz="1400">
                <a:solidFill>
                  <a:schemeClr val="dk1"/>
                </a:solidFill>
              </a:defRPr>
            </a:lvl3pPr>
            <a:lvl4pPr lvl="3" rtl="0" algn="ctr">
              <a:spcBef>
                <a:spcPts val="0"/>
              </a:spcBef>
              <a:spcAft>
                <a:spcPts val="0"/>
              </a:spcAft>
              <a:buClr>
                <a:schemeClr val="dk1"/>
              </a:buClr>
              <a:buSzPts val="1400"/>
              <a:buNone/>
              <a:defRPr sz="1400">
                <a:solidFill>
                  <a:schemeClr val="dk1"/>
                </a:solidFill>
              </a:defRPr>
            </a:lvl4pPr>
            <a:lvl5pPr lvl="4" rtl="0" algn="ctr">
              <a:spcBef>
                <a:spcPts val="0"/>
              </a:spcBef>
              <a:spcAft>
                <a:spcPts val="0"/>
              </a:spcAft>
              <a:buClr>
                <a:schemeClr val="dk1"/>
              </a:buClr>
              <a:buSzPts val="1400"/>
              <a:buNone/>
              <a:defRPr sz="1400">
                <a:solidFill>
                  <a:schemeClr val="dk1"/>
                </a:solidFill>
              </a:defRPr>
            </a:lvl5pPr>
            <a:lvl6pPr lvl="5" rtl="0" algn="ctr">
              <a:spcBef>
                <a:spcPts val="0"/>
              </a:spcBef>
              <a:spcAft>
                <a:spcPts val="0"/>
              </a:spcAft>
              <a:buClr>
                <a:schemeClr val="dk1"/>
              </a:buClr>
              <a:buSzPts val="1400"/>
              <a:buNone/>
              <a:defRPr sz="1400">
                <a:solidFill>
                  <a:schemeClr val="dk1"/>
                </a:solidFill>
              </a:defRPr>
            </a:lvl6pPr>
            <a:lvl7pPr lvl="6" rtl="0" algn="ctr">
              <a:spcBef>
                <a:spcPts val="0"/>
              </a:spcBef>
              <a:spcAft>
                <a:spcPts val="0"/>
              </a:spcAft>
              <a:buClr>
                <a:schemeClr val="dk1"/>
              </a:buClr>
              <a:buSzPts val="1400"/>
              <a:buNone/>
              <a:defRPr sz="1400">
                <a:solidFill>
                  <a:schemeClr val="dk1"/>
                </a:solidFill>
              </a:defRPr>
            </a:lvl7pPr>
            <a:lvl8pPr lvl="7" rtl="0" algn="ctr">
              <a:spcBef>
                <a:spcPts val="0"/>
              </a:spcBef>
              <a:spcAft>
                <a:spcPts val="0"/>
              </a:spcAft>
              <a:buClr>
                <a:schemeClr val="dk1"/>
              </a:buClr>
              <a:buSzPts val="1400"/>
              <a:buNone/>
              <a:defRPr sz="1400">
                <a:solidFill>
                  <a:schemeClr val="dk1"/>
                </a:solidFill>
              </a:defRPr>
            </a:lvl8pPr>
            <a:lvl9pPr lvl="8" rtl="0" algn="ctr">
              <a:spcBef>
                <a:spcPts val="0"/>
              </a:spcBef>
              <a:spcAft>
                <a:spcPts val="0"/>
              </a:spcAft>
              <a:buClr>
                <a:schemeClr val="dk1"/>
              </a:buClr>
              <a:buSzPts val="1400"/>
              <a:buNone/>
              <a:defRPr sz="1400">
                <a:solidFill>
                  <a:schemeClr val="dk1"/>
                </a:solidFill>
              </a:defRPr>
            </a:lvl9pPr>
          </a:lstStyle>
          <a:p/>
        </p:txBody>
      </p:sp>
      <p:sp>
        <p:nvSpPr>
          <p:cNvPr id="82" name="Google Shape;82;p16"/>
          <p:cNvSpPr txBox="1"/>
          <p:nvPr>
            <p:ph idx="1" type="subTitle"/>
          </p:nvPr>
        </p:nvSpPr>
        <p:spPr>
          <a:xfrm>
            <a:off x="1327200" y="1467000"/>
            <a:ext cx="3632400" cy="1529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2400">
                <a:solidFill>
                  <a:schemeClr val="lt1"/>
                </a:solidFill>
              </a:defRPr>
            </a:lvl1pPr>
            <a:lvl2pPr lvl="1" rtl="0" algn="ctr">
              <a:lnSpc>
                <a:spcPct val="100000"/>
              </a:lnSpc>
              <a:spcBef>
                <a:spcPts val="0"/>
              </a:spcBef>
              <a:spcAft>
                <a:spcPts val="0"/>
              </a:spcAft>
              <a:buNone/>
              <a:defRPr sz="2400">
                <a:solidFill>
                  <a:schemeClr val="lt1"/>
                </a:solidFill>
              </a:defRPr>
            </a:lvl2pPr>
            <a:lvl3pPr lvl="2" rtl="0" algn="ctr">
              <a:lnSpc>
                <a:spcPct val="100000"/>
              </a:lnSpc>
              <a:spcBef>
                <a:spcPts val="0"/>
              </a:spcBef>
              <a:spcAft>
                <a:spcPts val="0"/>
              </a:spcAft>
              <a:buNone/>
              <a:defRPr sz="2400">
                <a:solidFill>
                  <a:schemeClr val="lt1"/>
                </a:solidFill>
              </a:defRPr>
            </a:lvl3pPr>
            <a:lvl4pPr lvl="3" rtl="0" algn="ctr">
              <a:lnSpc>
                <a:spcPct val="100000"/>
              </a:lnSpc>
              <a:spcBef>
                <a:spcPts val="0"/>
              </a:spcBef>
              <a:spcAft>
                <a:spcPts val="0"/>
              </a:spcAft>
              <a:buNone/>
              <a:defRPr sz="2400">
                <a:solidFill>
                  <a:schemeClr val="lt1"/>
                </a:solidFill>
              </a:defRPr>
            </a:lvl4pPr>
            <a:lvl5pPr lvl="4" rtl="0" algn="ctr">
              <a:lnSpc>
                <a:spcPct val="100000"/>
              </a:lnSpc>
              <a:spcBef>
                <a:spcPts val="0"/>
              </a:spcBef>
              <a:spcAft>
                <a:spcPts val="0"/>
              </a:spcAft>
              <a:buNone/>
              <a:defRPr sz="2400">
                <a:solidFill>
                  <a:schemeClr val="lt1"/>
                </a:solidFill>
              </a:defRPr>
            </a:lvl5pPr>
            <a:lvl6pPr lvl="5" rtl="0" algn="ctr">
              <a:lnSpc>
                <a:spcPct val="100000"/>
              </a:lnSpc>
              <a:spcBef>
                <a:spcPts val="0"/>
              </a:spcBef>
              <a:spcAft>
                <a:spcPts val="0"/>
              </a:spcAft>
              <a:buNone/>
              <a:defRPr sz="2400">
                <a:solidFill>
                  <a:schemeClr val="lt1"/>
                </a:solidFill>
              </a:defRPr>
            </a:lvl6pPr>
            <a:lvl7pPr lvl="6" rtl="0" algn="ctr">
              <a:lnSpc>
                <a:spcPct val="100000"/>
              </a:lnSpc>
              <a:spcBef>
                <a:spcPts val="0"/>
              </a:spcBef>
              <a:spcAft>
                <a:spcPts val="0"/>
              </a:spcAft>
              <a:buNone/>
              <a:defRPr sz="2400">
                <a:solidFill>
                  <a:schemeClr val="lt1"/>
                </a:solidFill>
              </a:defRPr>
            </a:lvl7pPr>
            <a:lvl8pPr lvl="7" rtl="0" algn="ctr">
              <a:lnSpc>
                <a:spcPct val="100000"/>
              </a:lnSpc>
              <a:spcBef>
                <a:spcPts val="0"/>
              </a:spcBef>
              <a:spcAft>
                <a:spcPts val="0"/>
              </a:spcAft>
              <a:buNone/>
              <a:defRPr sz="2400">
                <a:solidFill>
                  <a:schemeClr val="lt1"/>
                </a:solidFill>
              </a:defRPr>
            </a:lvl8pPr>
            <a:lvl9pPr lvl="8" rtl="0" algn="ctr">
              <a:lnSpc>
                <a:spcPct val="100000"/>
              </a:lnSpc>
              <a:spcBef>
                <a:spcPts val="0"/>
              </a:spcBef>
              <a:spcAft>
                <a:spcPts val="0"/>
              </a:spcAft>
              <a:buNone/>
              <a:defRPr sz="24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_1_1">
    <p:bg>
      <p:bgPr>
        <a:solidFill>
          <a:schemeClr val="dk1"/>
        </a:solidFill>
      </p:bgPr>
    </p:bg>
    <p:spTree>
      <p:nvGrpSpPr>
        <p:cNvPr id="83" name="Shape 83"/>
        <p:cNvGrpSpPr/>
        <p:nvPr/>
      </p:nvGrpSpPr>
      <p:grpSpPr>
        <a:xfrm>
          <a:off x="0" y="0"/>
          <a:ext cx="0" cy="0"/>
          <a:chOff x="0" y="0"/>
          <a:chExt cx="0" cy="0"/>
        </a:xfrm>
      </p:grpSpPr>
      <p:grpSp>
        <p:nvGrpSpPr>
          <p:cNvPr id="84" name="Google Shape;84;p17"/>
          <p:cNvGrpSpPr/>
          <p:nvPr/>
        </p:nvGrpSpPr>
        <p:grpSpPr>
          <a:xfrm>
            <a:off x="596900" y="607650"/>
            <a:ext cx="7950100" cy="3928200"/>
            <a:chOff x="596900" y="607650"/>
            <a:chExt cx="7950100" cy="3928200"/>
          </a:xfrm>
        </p:grpSpPr>
        <p:sp>
          <p:nvSpPr>
            <p:cNvPr id="85" name="Google Shape;85;p17"/>
            <p:cNvSpPr/>
            <p:nvPr/>
          </p:nvSpPr>
          <p:spPr>
            <a:xfrm>
              <a:off x="596900" y="607650"/>
              <a:ext cx="3975000" cy="196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4572000" y="2571750"/>
              <a:ext cx="3975000" cy="19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7"/>
          <p:cNvSpPr txBox="1"/>
          <p:nvPr>
            <p:ph idx="1" type="subTitle"/>
          </p:nvPr>
        </p:nvSpPr>
        <p:spPr>
          <a:xfrm>
            <a:off x="5125400" y="3553588"/>
            <a:ext cx="2868300" cy="660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88" name="Google Shape;88;p17"/>
          <p:cNvSpPr txBox="1"/>
          <p:nvPr>
            <p:ph hasCustomPrompt="1" type="title"/>
          </p:nvPr>
        </p:nvSpPr>
        <p:spPr>
          <a:xfrm>
            <a:off x="5125350" y="2883788"/>
            <a:ext cx="2868300" cy="782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 name="Google Shape;89;p17"/>
          <p:cNvSpPr txBox="1"/>
          <p:nvPr>
            <p:ph idx="2" type="subTitle"/>
          </p:nvPr>
        </p:nvSpPr>
        <p:spPr>
          <a:xfrm>
            <a:off x="1150200" y="1599774"/>
            <a:ext cx="2868300" cy="660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0" name="Google Shape;90;p17"/>
          <p:cNvSpPr txBox="1"/>
          <p:nvPr>
            <p:ph hasCustomPrompt="1" idx="3" type="title"/>
          </p:nvPr>
        </p:nvSpPr>
        <p:spPr>
          <a:xfrm>
            <a:off x="1150200" y="929900"/>
            <a:ext cx="2868300" cy="782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36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1" name="Google Shape;91;p17"/>
          <p:cNvSpPr/>
          <p:nvPr/>
        </p:nvSpPr>
        <p:spPr>
          <a:xfrm>
            <a:off x="631925" y="2571750"/>
            <a:ext cx="3939900" cy="194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4572000" y="625050"/>
            <a:ext cx="3939900" cy="194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APTION_ONLY_1_1">
    <p:bg>
      <p:bgPr>
        <a:solidFill>
          <a:schemeClr val="dk1"/>
        </a:solidFill>
      </p:bgPr>
    </p:bg>
    <p:spTree>
      <p:nvGrpSpPr>
        <p:cNvPr id="93" name="Shape 93"/>
        <p:cNvGrpSpPr/>
        <p:nvPr/>
      </p:nvGrpSpPr>
      <p:grpSpPr>
        <a:xfrm>
          <a:off x="0" y="0"/>
          <a:ext cx="0" cy="0"/>
          <a:chOff x="0" y="0"/>
          <a:chExt cx="0" cy="0"/>
        </a:xfrm>
      </p:grpSpPr>
      <p:grpSp>
        <p:nvGrpSpPr>
          <p:cNvPr id="94" name="Google Shape;94;p18"/>
          <p:cNvGrpSpPr/>
          <p:nvPr/>
        </p:nvGrpSpPr>
        <p:grpSpPr>
          <a:xfrm flipH="1">
            <a:off x="713641" y="607649"/>
            <a:ext cx="7717138" cy="4000872"/>
            <a:chOff x="597000" y="607650"/>
            <a:chExt cx="7950075" cy="3928200"/>
          </a:xfrm>
        </p:grpSpPr>
        <p:sp>
          <p:nvSpPr>
            <p:cNvPr id="95" name="Google Shape;95;p18"/>
            <p:cNvSpPr/>
            <p:nvPr/>
          </p:nvSpPr>
          <p:spPr>
            <a:xfrm>
              <a:off x="597000" y="2571750"/>
              <a:ext cx="3975000" cy="19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4572075" y="607650"/>
              <a:ext cx="3975000" cy="392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8"/>
          <p:cNvSpPr txBox="1"/>
          <p:nvPr>
            <p:ph type="ctrTitle"/>
          </p:nvPr>
        </p:nvSpPr>
        <p:spPr>
          <a:xfrm flipH="1">
            <a:off x="6018400" y="472050"/>
            <a:ext cx="2385600" cy="1176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_1">
    <p:bg>
      <p:bgPr>
        <a:solidFill>
          <a:schemeClr val="dk1"/>
        </a:solidFill>
      </p:bgPr>
    </p:bg>
    <p:spTree>
      <p:nvGrpSpPr>
        <p:cNvPr id="98" name="Shape 98"/>
        <p:cNvGrpSpPr/>
        <p:nvPr/>
      </p:nvGrpSpPr>
      <p:grpSpPr>
        <a:xfrm>
          <a:off x="0" y="0"/>
          <a:ext cx="0" cy="0"/>
          <a:chOff x="0" y="0"/>
          <a:chExt cx="0" cy="0"/>
        </a:xfrm>
      </p:grpSpPr>
      <p:sp>
        <p:nvSpPr>
          <p:cNvPr id="99" name="Google Shape;99;p19"/>
          <p:cNvSpPr txBox="1"/>
          <p:nvPr>
            <p:ph type="ctrTitle"/>
          </p:nvPr>
        </p:nvSpPr>
        <p:spPr>
          <a:xfrm>
            <a:off x="740075" y="472050"/>
            <a:ext cx="1983300" cy="111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2_2_1">
    <p:bg>
      <p:bgPr>
        <a:solidFill>
          <a:schemeClr val="dk1"/>
        </a:solidFill>
      </p:bgPr>
    </p:bg>
    <p:spTree>
      <p:nvGrpSpPr>
        <p:cNvPr id="100" name="Shape 100"/>
        <p:cNvGrpSpPr/>
        <p:nvPr/>
      </p:nvGrpSpPr>
      <p:grpSpPr>
        <a:xfrm>
          <a:off x="0" y="0"/>
          <a:ext cx="0" cy="0"/>
          <a:chOff x="0" y="0"/>
          <a:chExt cx="0" cy="0"/>
        </a:xfrm>
      </p:grpSpPr>
      <p:sp>
        <p:nvSpPr>
          <p:cNvPr id="101" name="Google Shape;101;p20"/>
          <p:cNvSpPr/>
          <p:nvPr/>
        </p:nvSpPr>
        <p:spPr>
          <a:xfrm>
            <a:off x="596900" y="3226400"/>
            <a:ext cx="3003600" cy="130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p:nvPr/>
        </p:nvSpPr>
        <p:spPr>
          <a:xfrm>
            <a:off x="5543300" y="607600"/>
            <a:ext cx="3003600" cy="130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a:off x="5543300" y="3226400"/>
            <a:ext cx="3003600" cy="130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txBox="1"/>
          <p:nvPr>
            <p:ph idx="1" type="subTitle"/>
          </p:nvPr>
        </p:nvSpPr>
        <p:spPr>
          <a:xfrm>
            <a:off x="6042056" y="3462851"/>
            <a:ext cx="2006100" cy="77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5" name="Google Shape;105;p20"/>
          <p:cNvSpPr txBox="1"/>
          <p:nvPr>
            <p:ph idx="2" type="subTitle"/>
          </p:nvPr>
        </p:nvSpPr>
        <p:spPr>
          <a:xfrm>
            <a:off x="6042050" y="914350"/>
            <a:ext cx="2006100" cy="77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20"/>
          <p:cNvSpPr txBox="1"/>
          <p:nvPr>
            <p:ph idx="3" type="subTitle"/>
          </p:nvPr>
        </p:nvSpPr>
        <p:spPr>
          <a:xfrm>
            <a:off x="1098324" y="3493250"/>
            <a:ext cx="2006100" cy="77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7" name="Google Shape;107;p20"/>
          <p:cNvSpPr txBox="1"/>
          <p:nvPr>
            <p:ph type="ctrTitle"/>
          </p:nvPr>
        </p:nvSpPr>
        <p:spPr>
          <a:xfrm>
            <a:off x="740075" y="472050"/>
            <a:ext cx="2385600" cy="117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108" name="Google Shape;108;p20"/>
          <p:cNvSpPr/>
          <p:nvPr/>
        </p:nvSpPr>
        <p:spPr>
          <a:xfrm>
            <a:off x="3600500" y="624575"/>
            <a:ext cx="1950300" cy="3894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a:off x="5550800" y="1917000"/>
            <a:ext cx="3003600" cy="130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sp>
        <p:nvSpPr>
          <p:cNvPr id="14" name="Google Shape;14;p3"/>
          <p:cNvSpPr/>
          <p:nvPr/>
        </p:nvSpPr>
        <p:spPr>
          <a:xfrm>
            <a:off x="597075" y="607650"/>
            <a:ext cx="3975000" cy="392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ctrTitle"/>
          </p:nvPr>
        </p:nvSpPr>
        <p:spPr>
          <a:xfrm flipH="1">
            <a:off x="920475" y="2239650"/>
            <a:ext cx="3328200" cy="663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2700">
                <a:solidFill>
                  <a:schemeClr val="dk1"/>
                </a:solidFill>
              </a:defRPr>
            </a:lvl1pPr>
            <a:lvl2pPr lvl="1" rtl="0" algn="ctr">
              <a:spcBef>
                <a:spcPts val="0"/>
              </a:spcBef>
              <a:spcAft>
                <a:spcPts val="0"/>
              </a:spcAft>
              <a:buSzPts val="6000"/>
              <a:buFont typeface="Bahiana"/>
              <a:buNone/>
              <a:defRPr sz="6000">
                <a:latin typeface="Bahiana"/>
                <a:ea typeface="Bahiana"/>
                <a:cs typeface="Bahiana"/>
                <a:sym typeface="Bahiana"/>
              </a:defRPr>
            </a:lvl2pPr>
            <a:lvl3pPr lvl="2" rtl="0" algn="ctr">
              <a:spcBef>
                <a:spcPts val="0"/>
              </a:spcBef>
              <a:spcAft>
                <a:spcPts val="0"/>
              </a:spcAft>
              <a:buSzPts val="6000"/>
              <a:buFont typeface="Bahiana"/>
              <a:buNone/>
              <a:defRPr sz="6000">
                <a:latin typeface="Bahiana"/>
                <a:ea typeface="Bahiana"/>
                <a:cs typeface="Bahiana"/>
                <a:sym typeface="Bahiana"/>
              </a:defRPr>
            </a:lvl3pPr>
            <a:lvl4pPr lvl="3" rtl="0" algn="ctr">
              <a:spcBef>
                <a:spcPts val="0"/>
              </a:spcBef>
              <a:spcAft>
                <a:spcPts val="0"/>
              </a:spcAft>
              <a:buSzPts val="6000"/>
              <a:buFont typeface="Bahiana"/>
              <a:buNone/>
              <a:defRPr sz="6000">
                <a:latin typeface="Bahiana"/>
                <a:ea typeface="Bahiana"/>
                <a:cs typeface="Bahiana"/>
                <a:sym typeface="Bahiana"/>
              </a:defRPr>
            </a:lvl4pPr>
            <a:lvl5pPr lvl="4" rtl="0" algn="ctr">
              <a:spcBef>
                <a:spcPts val="0"/>
              </a:spcBef>
              <a:spcAft>
                <a:spcPts val="0"/>
              </a:spcAft>
              <a:buSzPts val="6000"/>
              <a:buFont typeface="Bahiana"/>
              <a:buNone/>
              <a:defRPr sz="6000">
                <a:latin typeface="Bahiana"/>
                <a:ea typeface="Bahiana"/>
                <a:cs typeface="Bahiana"/>
                <a:sym typeface="Bahiana"/>
              </a:defRPr>
            </a:lvl5pPr>
            <a:lvl6pPr lvl="5" rtl="0" algn="ctr">
              <a:spcBef>
                <a:spcPts val="0"/>
              </a:spcBef>
              <a:spcAft>
                <a:spcPts val="0"/>
              </a:spcAft>
              <a:buSzPts val="6000"/>
              <a:buFont typeface="Bahiana"/>
              <a:buNone/>
              <a:defRPr sz="6000">
                <a:latin typeface="Bahiana"/>
                <a:ea typeface="Bahiana"/>
                <a:cs typeface="Bahiana"/>
                <a:sym typeface="Bahiana"/>
              </a:defRPr>
            </a:lvl6pPr>
            <a:lvl7pPr lvl="6" rtl="0" algn="ctr">
              <a:spcBef>
                <a:spcPts val="0"/>
              </a:spcBef>
              <a:spcAft>
                <a:spcPts val="0"/>
              </a:spcAft>
              <a:buSzPts val="6000"/>
              <a:buFont typeface="Bahiana"/>
              <a:buNone/>
              <a:defRPr sz="6000">
                <a:latin typeface="Bahiana"/>
                <a:ea typeface="Bahiana"/>
                <a:cs typeface="Bahiana"/>
                <a:sym typeface="Bahiana"/>
              </a:defRPr>
            </a:lvl7pPr>
            <a:lvl8pPr lvl="7" rtl="0" algn="ctr">
              <a:spcBef>
                <a:spcPts val="0"/>
              </a:spcBef>
              <a:spcAft>
                <a:spcPts val="0"/>
              </a:spcAft>
              <a:buSzPts val="6000"/>
              <a:buFont typeface="Bahiana"/>
              <a:buNone/>
              <a:defRPr sz="6000">
                <a:latin typeface="Bahiana"/>
                <a:ea typeface="Bahiana"/>
                <a:cs typeface="Bahiana"/>
                <a:sym typeface="Bahiana"/>
              </a:defRPr>
            </a:lvl8pPr>
            <a:lvl9pPr lvl="8" rtl="0" algn="ctr">
              <a:spcBef>
                <a:spcPts val="0"/>
              </a:spcBef>
              <a:spcAft>
                <a:spcPts val="0"/>
              </a:spcAft>
              <a:buSzPts val="6000"/>
              <a:buFont typeface="Bahiana"/>
              <a:buNone/>
              <a:defRPr sz="6000">
                <a:latin typeface="Bahiana"/>
                <a:ea typeface="Bahiana"/>
                <a:cs typeface="Bahiana"/>
                <a:sym typeface="Bahiana"/>
              </a:defRPr>
            </a:lvl9pPr>
          </a:lstStyle>
          <a:p/>
        </p:txBody>
      </p:sp>
      <p:sp>
        <p:nvSpPr>
          <p:cNvPr id="16" name="Google Shape;16;p3"/>
          <p:cNvSpPr txBox="1"/>
          <p:nvPr>
            <p:ph idx="1" type="subTitle"/>
          </p:nvPr>
        </p:nvSpPr>
        <p:spPr>
          <a:xfrm flipH="1">
            <a:off x="920475" y="2998700"/>
            <a:ext cx="3328200" cy="77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17" name="Google Shape;17;p3"/>
          <p:cNvSpPr txBox="1"/>
          <p:nvPr>
            <p:ph hasCustomPrompt="1" idx="2" type="title"/>
          </p:nvPr>
        </p:nvSpPr>
        <p:spPr>
          <a:xfrm flipH="1">
            <a:off x="1968975" y="1573074"/>
            <a:ext cx="1231200" cy="552600"/>
          </a:xfrm>
          <a:prstGeom prst="rect">
            <a:avLst/>
          </a:prstGeom>
          <a:noFill/>
        </p:spPr>
        <p:txBody>
          <a:bodyPr anchorCtr="0" anchor="ctr" bIns="91425" lIns="91425" spcFirstLastPara="1" rIns="91425" wrap="square" tIns="91425">
            <a:noAutofit/>
          </a:bodyPr>
          <a:lstStyle>
            <a:lvl1pPr lvl="0" marR="27432" rtl="0" algn="ctr">
              <a:spcBef>
                <a:spcPts val="0"/>
              </a:spcBef>
              <a:spcAft>
                <a:spcPts val="0"/>
              </a:spcAft>
              <a:buClr>
                <a:schemeClr val="lt1"/>
              </a:buClr>
              <a:buSzPts val="3600"/>
              <a:buNone/>
              <a:defRPr sz="4000">
                <a:solidFill>
                  <a:schemeClr val="dk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p:nvPr/>
        </p:nvSpPr>
        <p:spPr>
          <a:xfrm>
            <a:off x="4572075" y="626550"/>
            <a:ext cx="3936600" cy="389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1_1_2">
    <p:bg>
      <p:bgPr>
        <a:solidFill>
          <a:schemeClr val="dk1"/>
        </a:solidFill>
      </p:bgPr>
    </p:bg>
    <p:spTree>
      <p:nvGrpSpPr>
        <p:cNvPr id="110" name="Shape 110"/>
        <p:cNvGrpSpPr/>
        <p:nvPr/>
      </p:nvGrpSpPr>
      <p:grpSpPr>
        <a:xfrm>
          <a:off x="0" y="0"/>
          <a:ext cx="0" cy="0"/>
          <a:chOff x="0" y="0"/>
          <a:chExt cx="0" cy="0"/>
        </a:xfrm>
      </p:grpSpPr>
      <p:sp>
        <p:nvSpPr>
          <p:cNvPr id="111" name="Google Shape;111;p21"/>
          <p:cNvSpPr/>
          <p:nvPr/>
        </p:nvSpPr>
        <p:spPr>
          <a:xfrm>
            <a:off x="3258350" y="616137"/>
            <a:ext cx="2638500" cy="1955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a:off x="596900" y="2571750"/>
            <a:ext cx="2649900" cy="19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3246900" y="2571750"/>
            <a:ext cx="2649900" cy="196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5896900" y="2571750"/>
            <a:ext cx="2649900" cy="19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5896900" y="607650"/>
            <a:ext cx="2649900" cy="196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txBox="1"/>
          <p:nvPr>
            <p:ph idx="1" type="subTitle"/>
          </p:nvPr>
        </p:nvSpPr>
        <p:spPr>
          <a:xfrm>
            <a:off x="898400" y="2855900"/>
            <a:ext cx="2047500" cy="5232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sz="1800">
                <a:solidFill>
                  <a:schemeClr val="lt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lt1"/>
                </a:solidFill>
                <a:latin typeface="Josefin Sans SemiBold"/>
                <a:ea typeface="Josefin Sans SemiBold"/>
                <a:cs typeface="Josefin Sans SemiBold"/>
                <a:sym typeface="Josefin Sans SemiBold"/>
              </a:defRPr>
            </a:lvl9pPr>
          </a:lstStyle>
          <a:p/>
        </p:txBody>
      </p:sp>
      <p:sp>
        <p:nvSpPr>
          <p:cNvPr id="117" name="Google Shape;117;p21"/>
          <p:cNvSpPr txBox="1"/>
          <p:nvPr>
            <p:ph idx="2" type="subTitle"/>
          </p:nvPr>
        </p:nvSpPr>
        <p:spPr>
          <a:xfrm>
            <a:off x="853650" y="3274900"/>
            <a:ext cx="2047500" cy="969900"/>
          </a:xfrm>
          <a:prstGeom prst="rect">
            <a:avLst/>
          </a:prstGeom>
        </p:spPr>
        <p:txBody>
          <a:bodyPr anchorCtr="0" anchor="t" bIns="91425" lIns="91425" spcFirstLastPara="1" rIns="91425" wrap="square" tIns="91425">
            <a:noAutofit/>
          </a:bodyPr>
          <a:lstStyle>
            <a:lvl1pPr lvl="0" marR="45720" rtl="0">
              <a:lnSpc>
                <a:spcPct val="100000"/>
              </a:lnSpc>
              <a:spcBef>
                <a:spcPts val="0"/>
              </a:spcBef>
              <a:spcAft>
                <a:spcPts val="0"/>
              </a:spcAft>
              <a:buNone/>
              <a:defRPr sz="1400">
                <a:solidFill>
                  <a:schemeClr val="lt1"/>
                </a:solidFill>
              </a:defRPr>
            </a:lvl1pPr>
            <a:lvl2pPr lvl="1" marR="45720" rtl="0">
              <a:lnSpc>
                <a:spcPct val="100000"/>
              </a:lnSpc>
              <a:spcBef>
                <a:spcPts val="1600"/>
              </a:spcBef>
              <a:spcAft>
                <a:spcPts val="0"/>
              </a:spcAft>
              <a:buNone/>
              <a:defRPr sz="1400">
                <a:solidFill>
                  <a:schemeClr val="lt1"/>
                </a:solidFill>
              </a:defRPr>
            </a:lvl2pPr>
            <a:lvl3pPr lvl="2" marR="45720" rtl="0">
              <a:lnSpc>
                <a:spcPct val="100000"/>
              </a:lnSpc>
              <a:spcBef>
                <a:spcPts val="1600"/>
              </a:spcBef>
              <a:spcAft>
                <a:spcPts val="0"/>
              </a:spcAft>
              <a:buNone/>
              <a:defRPr sz="1400">
                <a:solidFill>
                  <a:schemeClr val="lt1"/>
                </a:solidFill>
              </a:defRPr>
            </a:lvl3pPr>
            <a:lvl4pPr lvl="3" marR="45720" rtl="0">
              <a:lnSpc>
                <a:spcPct val="100000"/>
              </a:lnSpc>
              <a:spcBef>
                <a:spcPts val="1600"/>
              </a:spcBef>
              <a:spcAft>
                <a:spcPts val="0"/>
              </a:spcAft>
              <a:buNone/>
              <a:defRPr sz="1400">
                <a:solidFill>
                  <a:schemeClr val="lt1"/>
                </a:solidFill>
              </a:defRPr>
            </a:lvl4pPr>
            <a:lvl5pPr lvl="4" marR="45720" rtl="0">
              <a:lnSpc>
                <a:spcPct val="100000"/>
              </a:lnSpc>
              <a:spcBef>
                <a:spcPts val="1600"/>
              </a:spcBef>
              <a:spcAft>
                <a:spcPts val="0"/>
              </a:spcAft>
              <a:buNone/>
              <a:defRPr sz="1400">
                <a:solidFill>
                  <a:schemeClr val="lt1"/>
                </a:solidFill>
              </a:defRPr>
            </a:lvl5pPr>
            <a:lvl6pPr lvl="5" marR="45720" rtl="0">
              <a:lnSpc>
                <a:spcPct val="100000"/>
              </a:lnSpc>
              <a:spcBef>
                <a:spcPts val="1600"/>
              </a:spcBef>
              <a:spcAft>
                <a:spcPts val="0"/>
              </a:spcAft>
              <a:buNone/>
              <a:defRPr sz="1400">
                <a:solidFill>
                  <a:schemeClr val="lt1"/>
                </a:solidFill>
              </a:defRPr>
            </a:lvl6pPr>
            <a:lvl7pPr lvl="6" marR="45720" rtl="0">
              <a:lnSpc>
                <a:spcPct val="100000"/>
              </a:lnSpc>
              <a:spcBef>
                <a:spcPts val="1600"/>
              </a:spcBef>
              <a:spcAft>
                <a:spcPts val="0"/>
              </a:spcAft>
              <a:buNone/>
              <a:defRPr sz="1400">
                <a:solidFill>
                  <a:schemeClr val="lt1"/>
                </a:solidFill>
              </a:defRPr>
            </a:lvl7pPr>
            <a:lvl8pPr lvl="7" marR="45720" rtl="0">
              <a:lnSpc>
                <a:spcPct val="100000"/>
              </a:lnSpc>
              <a:spcBef>
                <a:spcPts val="1600"/>
              </a:spcBef>
              <a:spcAft>
                <a:spcPts val="0"/>
              </a:spcAft>
              <a:buNone/>
              <a:defRPr sz="1400">
                <a:solidFill>
                  <a:schemeClr val="lt1"/>
                </a:solidFill>
              </a:defRPr>
            </a:lvl8pPr>
            <a:lvl9pPr lvl="8" marR="45720" rtl="0">
              <a:lnSpc>
                <a:spcPct val="100000"/>
              </a:lnSpc>
              <a:spcBef>
                <a:spcPts val="1600"/>
              </a:spcBef>
              <a:spcAft>
                <a:spcPts val="1600"/>
              </a:spcAft>
              <a:buNone/>
              <a:defRPr sz="1400">
                <a:solidFill>
                  <a:schemeClr val="lt1"/>
                </a:solidFill>
              </a:defRPr>
            </a:lvl9pPr>
          </a:lstStyle>
          <a:p/>
        </p:txBody>
      </p:sp>
      <p:sp>
        <p:nvSpPr>
          <p:cNvPr id="118" name="Google Shape;118;p21"/>
          <p:cNvSpPr txBox="1"/>
          <p:nvPr>
            <p:ph idx="3" type="subTitle"/>
          </p:nvPr>
        </p:nvSpPr>
        <p:spPr>
          <a:xfrm>
            <a:off x="3548238" y="2855900"/>
            <a:ext cx="2047500" cy="523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19" name="Google Shape;119;p21"/>
          <p:cNvSpPr txBox="1"/>
          <p:nvPr>
            <p:ph idx="4" type="subTitle"/>
          </p:nvPr>
        </p:nvSpPr>
        <p:spPr>
          <a:xfrm>
            <a:off x="3548263" y="3274900"/>
            <a:ext cx="2047500" cy="969900"/>
          </a:xfrm>
          <a:prstGeom prst="rect">
            <a:avLst/>
          </a:prstGeom>
        </p:spPr>
        <p:txBody>
          <a:bodyPr anchorCtr="0" anchor="t" bIns="91425" lIns="91425" spcFirstLastPara="1" rIns="91425" wrap="square" tIns="91425">
            <a:noAutofit/>
          </a:bodyPr>
          <a:lstStyle>
            <a:lvl1pPr lvl="0" marR="45720" rtl="0">
              <a:lnSpc>
                <a:spcPct val="100000"/>
              </a:lnSpc>
              <a:spcBef>
                <a:spcPts val="0"/>
              </a:spcBef>
              <a:spcAft>
                <a:spcPts val="0"/>
              </a:spcAft>
              <a:buNone/>
              <a:defRPr sz="1400">
                <a:solidFill>
                  <a:schemeClr val="dk1"/>
                </a:solidFill>
              </a:defRPr>
            </a:lvl1pPr>
            <a:lvl2pPr lvl="1" marR="45720" rtl="0">
              <a:lnSpc>
                <a:spcPct val="100000"/>
              </a:lnSpc>
              <a:spcBef>
                <a:spcPts val="1600"/>
              </a:spcBef>
              <a:spcAft>
                <a:spcPts val="0"/>
              </a:spcAft>
              <a:buNone/>
              <a:defRPr sz="1400">
                <a:solidFill>
                  <a:schemeClr val="dk1"/>
                </a:solidFill>
              </a:defRPr>
            </a:lvl2pPr>
            <a:lvl3pPr lvl="2" marR="45720" rtl="0">
              <a:lnSpc>
                <a:spcPct val="100000"/>
              </a:lnSpc>
              <a:spcBef>
                <a:spcPts val="1600"/>
              </a:spcBef>
              <a:spcAft>
                <a:spcPts val="0"/>
              </a:spcAft>
              <a:buNone/>
              <a:defRPr sz="1400">
                <a:solidFill>
                  <a:schemeClr val="dk1"/>
                </a:solidFill>
              </a:defRPr>
            </a:lvl3pPr>
            <a:lvl4pPr lvl="3" marR="45720" rtl="0">
              <a:lnSpc>
                <a:spcPct val="100000"/>
              </a:lnSpc>
              <a:spcBef>
                <a:spcPts val="1600"/>
              </a:spcBef>
              <a:spcAft>
                <a:spcPts val="0"/>
              </a:spcAft>
              <a:buNone/>
              <a:defRPr sz="1400">
                <a:solidFill>
                  <a:schemeClr val="dk1"/>
                </a:solidFill>
              </a:defRPr>
            </a:lvl4pPr>
            <a:lvl5pPr lvl="4" marR="45720" rtl="0">
              <a:lnSpc>
                <a:spcPct val="100000"/>
              </a:lnSpc>
              <a:spcBef>
                <a:spcPts val="1600"/>
              </a:spcBef>
              <a:spcAft>
                <a:spcPts val="0"/>
              </a:spcAft>
              <a:buNone/>
              <a:defRPr sz="1400">
                <a:solidFill>
                  <a:schemeClr val="dk1"/>
                </a:solidFill>
              </a:defRPr>
            </a:lvl5pPr>
            <a:lvl6pPr lvl="5" marR="45720" rtl="0">
              <a:lnSpc>
                <a:spcPct val="100000"/>
              </a:lnSpc>
              <a:spcBef>
                <a:spcPts val="1600"/>
              </a:spcBef>
              <a:spcAft>
                <a:spcPts val="0"/>
              </a:spcAft>
              <a:buNone/>
              <a:defRPr sz="1400">
                <a:solidFill>
                  <a:schemeClr val="dk1"/>
                </a:solidFill>
              </a:defRPr>
            </a:lvl6pPr>
            <a:lvl7pPr lvl="6" marR="45720" rtl="0">
              <a:lnSpc>
                <a:spcPct val="100000"/>
              </a:lnSpc>
              <a:spcBef>
                <a:spcPts val="1600"/>
              </a:spcBef>
              <a:spcAft>
                <a:spcPts val="0"/>
              </a:spcAft>
              <a:buNone/>
              <a:defRPr sz="1400">
                <a:solidFill>
                  <a:schemeClr val="dk1"/>
                </a:solidFill>
              </a:defRPr>
            </a:lvl7pPr>
            <a:lvl8pPr lvl="7" marR="45720" rtl="0">
              <a:lnSpc>
                <a:spcPct val="100000"/>
              </a:lnSpc>
              <a:spcBef>
                <a:spcPts val="1600"/>
              </a:spcBef>
              <a:spcAft>
                <a:spcPts val="0"/>
              </a:spcAft>
              <a:buNone/>
              <a:defRPr sz="1400">
                <a:solidFill>
                  <a:schemeClr val="dk1"/>
                </a:solidFill>
              </a:defRPr>
            </a:lvl8pPr>
            <a:lvl9pPr lvl="8" marR="45720" rtl="0">
              <a:lnSpc>
                <a:spcPct val="100000"/>
              </a:lnSpc>
              <a:spcBef>
                <a:spcPts val="1600"/>
              </a:spcBef>
              <a:spcAft>
                <a:spcPts val="1600"/>
              </a:spcAft>
              <a:buNone/>
              <a:defRPr sz="1400">
                <a:solidFill>
                  <a:schemeClr val="dk1"/>
                </a:solidFill>
              </a:defRPr>
            </a:lvl9pPr>
          </a:lstStyle>
          <a:p/>
        </p:txBody>
      </p:sp>
      <p:sp>
        <p:nvSpPr>
          <p:cNvPr id="120" name="Google Shape;120;p21"/>
          <p:cNvSpPr txBox="1"/>
          <p:nvPr>
            <p:ph idx="5" type="subTitle"/>
          </p:nvPr>
        </p:nvSpPr>
        <p:spPr>
          <a:xfrm>
            <a:off x="6198088" y="2855900"/>
            <a:ext cx="2047500" cy="523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lt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lt1"/>
                </a:solidFill>
                <a:latin typeface="Josefin Sans SemiBold"/>
                <a:ea typeface="Josefin Sans SemiBold"/>
                <a:cs typeface="Josefin Sans SemiBold"/>
                <a:sym typeface="Josefin Sans SemiBold"/>
              </a:defRPr>
            </a:lvl9pPr>
          </a:lstStyle>
          <a:p/>
        </p:txBody>
      </p:sp>
      <p:sp>
        <p:nvSpPr>
          <p:cNvPr id="121" name="Google Shape;121;p21"/>
          <p:cNvSpPr txBox="1"/>
          <p:nvPr>
            <p:ph idx="6" type="subTitle"/>
          </p:nvPr>
        </p:nvSpPr>
        <p:spPr>
          <a:xfrm>
            <a:off x="6198088" y="3274900"/>
            <a:ext cx="2047500" cy="969900"/>
          </a:xfrm>
          <a:prstGeom prst="rect">
            <a:avLst/>
          </a:prstGeom>
        </p:spPr>
        <p:txBody>
          <a:bodyPr anchorCtr="0" anchor="t" bIns="91425" lIns="91425" spcFirstLastPara="1" rIns="91425" wrap="square" tIns="91425">
            <a:noAutofit/>
          </a:bodyPr>
          <a:lstStyle>
            <a:lvl1pPr lvl="0" marR="45720" rtl="0">
              <a:lnSpc>
                <a:spcPct val="100000"/>
              </a:lnSpc>
              <a:spcBef>
                <a:spcPts val="0"/>
              </a:spcBef>
              <a:spcAft>
                <a:spcPts val="0"/>
              </a:spcAft>
              <a:buNone/>
              <a:defRPr sz="1400">
                <a:solidFill>
                  <a:schemeClr val="lt1"/>
                </a:solidFill>
              </a:defRPr>
            </a:lvl1pPr>
            <a:lvl2pPr lvl="1" marR="45720" rtl="0">
              <a:lnSpc>
                <a:spcPct val="100000"/>
              </a:lnSpc>
              <a:spcBef>
                <a:spcPts val="1600"/>
              </a:spcBef>
              <a:spcAft>
                <a:spcPts val="0"/>
              </a:spcAft>
              <a:buNone/>
              <a:defRPr sz="1400">
                <a:solidFill>
                  <a:schemeClr val="lt1"/>
                </a:solidFill>
              </a:defRPr>
            </a:lvl2pPr>
            <a:lvl3pPr lvl="2" marR="45720" rtl="0">
              <a:lnSpc>
                <a:spcPct val="100000"/>
              </a:lnSpc>
              <a:spcBef>
                <a:spcPts val="1600"/>
              </a:spcBef>
              <a:spcAft>
                <a:spcPts val="0"/>
              </a:spcAft>
              <a:buNone/>
              <a:defRPr sz="1400">
                <a:solidFill>
                  <a:schemeClr val="lt1"/>
                </a:solidFill>
              </a:defRPr>
            </a:lvl3pPr>
            <a:lvl4pPr lvl="3" marR="45720" rtl="0">
              <a:lnSpc>
                <a:spcPct val="100000"/>
              </a:lnSpc>
              <a:spcBef>
                <a:spcPts val="1600"/>
              </a:spcBef>
              <a:spcAft>
                <a:spcPts val="0"/>
              </a:spcAft>
              <a:buNone/>
              <a:defRPr sz="1400">
                <a:solidFill>
                  <a:schemeClr val="lt1"/>
                </a:solidFill>
              </a:defRPr>
            </a:lvl4pPr>
            <a:lvl5pPr lvl="4" marR="45720" rtl="0">
              <a:lnSpc>
                <a:spcPct val="100000"/>
              </a:lnSpc>
              <a:spcBef>
                <a:spcPts val="1600"/>
              </a:spcBef>
              <a:spcAft>
                <a:spcPts val="0"/>
              </a:spcAft>
              <a:buNone/>
              <a:defRPr sz="1400">
                <a:solidFill>
                  <a:schemeClr val="lt1"/>
                </a:solidFill>
              </a:defRPr>
            </a:lvl5pPr>
            <a:lvl6pPr lvl="5" marR="45720" rtl="0">
              <a:lnSpc>
                <a:spcPct val="100000"/>
              </a:lnSpc>
              <a:spcBef>
                <a:spcPts val="1600"/>
              </a:spcBef>
              <a:spcAft>
                <a:spcPts val="0"/>
              </a:spcAft>
              <a:buNone/>
              <a:defRPr sz="1400">
                <a:solidFill>
                  <a:schemeClr val="lt1"/>
                </a:solidFill>
              </a:defRPr>
            </a:lvl6pPr>
            <a:lvl7pPr lvl="6" marR="45720" rtl="0">
              <a:lnSpc>
                <a:spcPct val="100000"/>
              </a:lnSpc>
              <a:spcBef>
                <a:spcPts val="1600"/>
              </a:spcBef>
              <a:spcAft>
                <a:spcPts val="0"/>
              </a:spcAft>
              <a:buNone/>
              <a:defRPr sz="1400">
                <a:solidFill>
                  <a:schemeClr val="lt1"/>
                </a:solidFill>
              </a:defRPr>
            </a:lvl7pPr>
            <a:lvl8pPr lvl="7" marR="45720" rtl="0">
              <a:lnSpc>
                <a:spcPct val="100000"/>
              </a:lnSpc>
              <a:spcBef>
                <a:spcPts val="1600"/>
              </a:spcBef>
              <a:spcAft>
                <a:spcPts val="0"/>
              </a:spcAft>
              <a:buNone/>
              <a:defRPr sz="1400">
                <a:solidFill>
                  <a:schemeClr val="lt1"/>
                </a:solidFill>
              </a:defRPr>
            </a:lvl8pPr>
            <a:lvl9pPr lvl="8" marR="45720" rtl="0">
              <a:lnSpc>
                <a:spcPct val="100000"/>
              </a:lnSpc>
              <a:spcBef>
                <a:spcPts val="1600"/>
              </a:spcBef>
              <a:spcAft>
                <a:spcPts val="1600"/>
              </a:spcAft>
              <a:buNone/>
              <a:defRPr sz="1400">
                <a:solidFill>
                  <a:schemeClr val="lt1"/>
                </a:solidFill>
              </a:defRPr>
            </a:lvl9pPr>
          </a:lstStyle>
          <a:p/>
        </p:txBody>
      </p:sp>
      <p:sp>
        <p:nvSpPr>
          <p:cNvPr id="122" name="Google Shape;122;p21"/>
          <p:cNvSpPr txBox="1"/>
          <p:nvPr>
            <p:ph idx="7" type="subTitle"/>
          </p:nvPr>
        </p:nvSpPr>
        <p:spPr>
          <a:xfrm>
            <a:off x="6198088" y="895250"/>
            <a:ext cx="2047500" cy="523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23" name="Google Shape;123;p21"/>
          <p:cNvSpPr txBox="1"/>
          <p:nvPr>
            <p:ph idx="8" type="subTitle"/>
          </p:nvPr>
        </p:nvSpPr>
        <p:spPr>
          <a:xfrm>
            <a:off x="6198100" y="1314250"/>
            <a:ext cx="2129100" cy="969900"/>
          </a:xfrm>
          <a:prstGeom prst="rect">
            <a:avLst/>
          </a:prstGeom>
        </p:spPr>
        <p:txBody>
          <a:bodyPr anchorCtr="0" anchor="t" bIns="91425" lIns="91425" spcFirstLastPara="1" rIns="91425" wrap="square" tIns="91425">
            <a:noAutofit/>
          </a:bodyPr>
          <a:lstStyle>
            <a:lvl1pPr lvl="0" marR="45720" rtl="0">
              <a:lnSpc>
                <a:spcPct val="100000"/>
              </a:lnSpc>
              <a:spcBef>
                <a:spcPts val="0"/>
              </a:spcBef>
              <a:spcAft>
                <a:spcPts val="0"/>
              </a:spcAft>
              <a:buNone/>
              <a:defRPr sz="1400">
                <a:solidFill>
                  <a:schemeClr val="dk1"/>
                </a:solidFill>
              </a:defRPr>
            </a:lvl1pPr>
            <a:lvl2pPr lvl="1" marR="45720" rtl="0">
              <a:lnSpc>
                <a:spcPct val="100000"/>
              </a:lnSpc>
              <a:spcBef>
                <a:spcPts val="1600"/>
              </a:spcBef>
              <a:spcAft>
                <a:spcPts val="0"/>
              </a:spcAft>
              <a:buNone/>
              <a:defRPr sz="1400">
                <a:solidFill>
                  <a:schemeClr val="dk1"/>
                </a:solidFill>
              </a:defRPr>
            </a:lvl2pPr>
            <a:lvl3pPr lvl="2" marR="45720" rtl="0">
              <a:lnSpc>
                <a:spcPct val="100000"/>
              </a:lnSpc>
              <a:spcBef>
                <a:spcPts val="1600"/>
              </a:spcBef>
              <a:spcAft>
                <a:spcPts val="0"/>
              </a:spcAft>
              <a:buNone/>
              <a:defRPr sz="1400">
                <a:solidFill>
                  <a:schemeClr val="dk1"/>
                </a:solidFill>
              </a:defRPr>
            </a:lvl3pPr>
            <a:lvl4pPr lvl="3" marR="45720" rtl="0">
              <a:lnSpc>
                <a:spcPct val="100000"/>
              </a:lnSpc>
              <a:spcBef>
                <a:spcPts val="1600"/>
              </a:spcBef>
              <a:spcAft>
                <a:spcPts val="0"/>
              </a:spcAft>
              <a:buNone/>
              <a:defRPr sz="1400">
                <a:solidFill>
                  <a:schemeClr val="dk1"/>
                </a:solidFill>
              </a:defRPr>
            </a:lvl4pPr>
            <a:lvl5pPr lvl="4" marR="45720" rtl="0">
              <a:lnSpc>
                <a:spcPct val="100000"/>
              </a:lnSpc>
              <a:spcBef>
                <a:spcPts val="1600"/>
              </a:spcBef>
              <a:spcAft>
                <a:spcPts val="0"/>
              </a:spcAft>
              <a:buNone/>
              <a:defRPr sz="1400">
                <a:solidFill>
                  <a:schemeClr val="dk1"/>
                </a:solidFill>
              </a:defRPr>
            </a:lvl5pPr>
            <a:lvl6pPr lvl="5" marR="45720" rtl="0">
              <a:lnSpc>
                <a:spcPct val="100000"/>
              </a:lnSpc>
              <a:spcBef>
                <a:spcPts val="1600"/>
              </a:spcBef>
              <a:spcAft>
                <a:spcPts val="0"/>
              </a:spcAft>
              <a:buNone/>
              <a:defRPr sz="1400">
                <a:solidFill>
                  <a:schemeClr val="dk1"/>
                </a:solidFill>
              </a:defRPr>
            </a:lvl6pPr>
            <a:lvl7pPr lvl="6" marR="45720" rtl="0">
              <a:lnSpc>
                <a:spcPct val="100000"/>
              </a:lnSpc>
              <a:spcBef>
                <a:spcPts val="1600"/>
              </a:spcBef>
              <a:spcAft>
                <a:spcPts val="0"/>
              </a:spcAft>
              <a:buNone/>
              <a:defRPr sz="1400">
                <a:solidFill>
                  <a:schemeClr val="dk1"/>
                </a:solidFill>
              </a:defRPr>
            </a:lvl7pPr>
            <a:lvl8pPr lvl="7" marR="45720" rtl="0">
              <a:lnSpc>
                <a:spcPct val="100000"/>
              </a:lnSpc>
              <a:spcBef>
                <a:spcPts val="1600"/>
              </a:spcBef>
              <a:spcAft>
                <a:spcPts val="0"/>
              </a:spcAft>
              <a:buNone/>
              <a:defRPr sz="1400">
                <a:solidFill>
                  <a:schemeClr val="dk1"/>
                </a:solidFill>
              </a:defRPr>
            </a:lvl8pPr>
            <a:lvl9pPr lvl="8" marR="45720" rtl="0">
              <a:lnSpc>
                <a:spcPct val="100000"/>
              </a:lnSpc>
              <a:spcBef>
                <a:spcPts val="1600"/>
              </a:spcBef>
              <a:spcAft>
                <a:spcPts val="1600"/>
              </a:spcAft>
              <a:buNone/>
              <a:defRPr sz="1400">
                <a:solidFill>
                  <a:schemeClr val="dk1"/>
                </a:solidFill>
              </a:defRPr>
            </a:lvl9pPr>
          </a:lstStyle>
          <a:p/>
        </p:txBody>
      </p:sp>
      <p:sp>
        <p:nvSpPr>
          <p:cNvPr id="124" name="Google Shape;124;p21"/>
          <p:cNvSpPr txBox="1"/>
          <p:nvPr>
            <p:ph type="ctrTitle"/>
          </p:nvPr>
        </p:nvSpPr>
        <p:spPr>
          <a:xfrm>
            <a:off x="740076" y="472050"/>
            <a:ext cx="2385600" cy="117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_1_1">
    <p:bg>
      <p:bgPr>
        <a:solidFill>
          <a:schemeClr val="dk1"/>
        </a:solidFill>
      </p:bgPr>
    </p:bg>
    <p:spTree>
      <p:nvGrpSpPr>
        <p:cNvPr id="125" name="Shape 125"/>
        <p:cNvGrpSpPr/>
        <p:nvPr/>
      </p:nvGrpSpPr>
      <p:grpSpPr>
        <a:xfrm>
          <a:off x="0" y="0"/>
          <a:ext cx="0" cy="0"/>
          <a:chOff x="0" y="0"/>
          <a:chExt cx="0" cy="0"/>
        </a:xfrm>
      </p:grpSpPr>
      <p:sp>
        <p:nvSpPr>
          <p:cNvPr id="126" name="Google Shape;126;p22"/>
          <p:cNvSpPr/>
          <p:nvPr/>
        </p:nvSpPr>
        <p:spPr>
          <a:xfrm>
            <a:off x="596900" y="1917074"/>
            <a:ext cx="2649900" cy="26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22"/>
          <p:cNvSpPr/>
          <p:nvPr/>
        </p:nvSpPr>
        <p:spPr>
          <a:xfrm>
            <a:off x="3247050" y="607650"/>
            <a:ext cx="2649900" cy="39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 name="Google Shape;128;p22"/>
          <p:cNvSpPr/>
          <p:nvPr/>
        </p:nvSpPr>
        <p:spPr>
          <a:xfrm>
            <a:off x="5896900" y="607655"/>
            <a:ext cx="2649900" cy="39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22"/>
          <p:cNvSpPr/>
          <p:nvPr/>
        </p:nvSpPr>
        <p:spPr>
          <a:xfrm>
            <a:off x="3247050" y="3223525"/>
            <a:ext cx="5284200" cy="129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txBox="1"/>
          <p:nvPr>
            <p:ph type="ctrTitle"/>
          </p:nvPr>
        </p:nvSpPr>
        <p:spPr>
          <a:xfrm>
            <a:off x="744075" y="472050"/>
            <a:ext cx="2375700" cy="117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131" name="Google Shape;131;p22"/>
          <p:cNvSpPr txBox="1"/>
          <p:nvPr>
            <p:ph idx="1" type="subTitle"/>
          </p:nvPr>
        </p:nvSpPr>
        <p:spPr>
          <a:xfrm>
            <a:off x="3484107" y="2035531"/>
            <a:ext cx="1900800" cy="4155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lt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lt1"/>
                </a:solidFill>
                <a:latin typeface="Josefin Sans SemiBold"/>
                <a:ea typeface="Josefin Sans SemiBold"/>
                <a:cs typeface="Josefin Sans SemiBold"/>
                <a:sym typeface="Josefin Sans SemiBold"/>
              </a:defRPr>
            </a:lvl9pPr>
          </a:lstStyle>
          <a:p/>
        </p:txBody>
      </p:sp>
      <p:sp>
        <p:nvSpPr>
          <p:cNvPr id="132" name="Google Shape;132;p22"/>
          <p:cNvSpPr txBox="1"/>
          <p:nvPr>
            <p:ph idx="2" type="subTitle"/>
          </p:nvPr>
        </p:nvSpPr>
        <p:spPr>
          <a:xfrm>
            <a:off x="6224126" y="2035531"/>
            <a:ext cx="1900800" cy="4155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33" name="Google Shape;133;p22"/>
          <p:cNvSpPr txBox="1"/>
          <p:nvPr>
            <p:ph idx="3" type="subTitle"/>
          </p:nvPr>
        </p:nvSpPr>
        <p:spPr>
          <a:xfrm>
            <a:off x="3478954" y="2366880"/>
            <a:ext cx="21858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sp>
        <p:nvSpPr>
          <p:cNvPr id="134" name="Google Shape;134;p22"/>
          <p:cNvSpPr txBox="1"/>
          <p:nvPr>
            <p:ph idx="4" type="subTitle"/>
          </p:nvPr>
        </p:nvSpPr>
        <p:spPr>
          <a:xfrm>
            <a:off x="6218975" y="2366891"/>
            <a:ext cx="21858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
        <p:nvSpPr>
          <p:cNvPr id="135" name="Google Shape;135;p22"/>
          <p:cNvSpPr txBox="1"/>
          <p:nvPr>
            <p:ph idx="5" type="subTitle"/>
          </p:nvPr>
        </p:nvSpPr>
        <p:spPr>
          <a:xfrm>
            <a:off x="3484107" y="847518"/>
            <a:ext cx="1900800" cy="4155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lt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lt1"/>
                </a:solidFill>
                <a:latin typeface="Josefin Sans SemiBold"/>
                <a:ea typeface="Josefin Sans SemiBold"/>
                <a:cs typeface="Josefin Sans SemiBold"/>
                <a:sym typeface="Josefin Sans SemiBold"/>
              </a:defRPr>
            </a:lvl9pPr>
          </a:lstStyle>
          <a:p/>
        </p:txBody>
      </p:sp>
      <p:sp>
        <p:nvSpPr>
          <p:cNvPr id="136" name="Google Shape;136;p22"/>
          <p:cNvSpPr txBox="1"/>
          <p:nvPr>
            <p:ph idx="6" type="subTitle"/>
          </p:nvPr>
        </p:nvSpPr>
        <p:spPr>
          <a:xfrm>
            <a:off x="6224126" y="847518"/>
            <a:ext cx="1900800" cy="4155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37" name="Google Shape;137;p22"/>
          <p:cNvSpPr txBox="1"/>
          <p:nvPr>
            <p:ph idx="7" type="subTitle"/>
          </p:nvPr>
        </p:nvSpPr>
        <p:spPr>
          <a:xfrm>
            <a:off x="3478954" y="1178868"/>
            <a:ext cx="21858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sp>
        <p:nvSpPr>
          <p:cNvPr id="138" name="Google Shape;138;p22"/>
          <p:cNvSpPr txBox="1"/>
          <p:nvPr>
            <p:ph idx="8" type="subTitle"/>
          </p:nvPr>
        </p:nvSpPr>
        <p:spPr>
          <a:xfrm>
            <a:off x="6218975" y="1178879"/>
            <a:ext cx="21858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
        <p:nvSpPr>
          <p:cNvPr id="139" name="Google Shape;139;p22"/>
          <p:cNvSpPr txBox="1"/>
          <p:nvPr>
            <p:ph idx="9" type="subTitle"/>
          </p:nvPr>
        </p:nvSpPr>
        <p:spPr>
          <a:xfrm>
            <a:off x="744082" y="2035531"/>
            <a:ext cx="1900800" cy="4155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40" name="Google Shape;140;p22"/>
          <p:cNvSpPr txBox="1"/>
          <p:nvPr>
            <p:ph idx="13" type="subTitle"/>
          </p:nvPr>
        </p:nvSpPr>
        <p:spPr>
          <a:xfrm>
            <a:off x="738929" y="2366880"/>
            <a:ext cx="21858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
        <p:nvSpPr>
          <p:cNvPr id="141" name="Google Shape;141;p22"/>
          <p:cNvSpPr txBox="1"/>
          <p:nvPr>
            <p:ph idx="14" type="subTitle"/>
          </p:nvPr>
        </p:nvSpPr>
        <p:spPr>
          <a:xfrm>
            <a:off x="744082" y="3223543"/>
            <a:ext cx="1900800" cy="4155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142" name="Google Shape;142;p22"/>
          <p:cNvSpPr txBox="1"/>
          <p:nvPr>
            <p:ph idx="15" type="subTitle"/>
          </p:nvPr>
        </p:nvSpPr>
        <p:spPr>
          <a:xfrm>
            <a:off x="738929" y="3554893"/>
            <a:ext cx="21858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5_1">
    <p:bg>
      <p:bgPr>
        <a:solidFill>
          <a:schemeClr val="dk2"/>
        </a:solidFill>
      </p:bgPr>
    </p:bg>
    <p:spTree>
      <p:nvGrpSpPr>
        <p:cNvPr id="143" name="Shape 143"/>
        <p:cNvGrpSpPr/>
        <p:nvPr/>
      </p:nvGrpSpPr>
      <p:grpSpPr>
        <a:xfrm>
          <a:off x="0" y="0"/>
          <a:ext cx="0" cy="0"/>
          <a:chOff x="0" y="0"/>
          <a:chExt cx="0" cy="0"/>
        </a:xfrm>
      </p:grpSpPr>
      <p:sp>
        <p:nvSpPr>
          <p:cNvPr id="144" name="Google Shape;144;p23"/>
          <p:cNvSpPr/>
          <p:nvPr/>
        </p:nvSpPr>
        <p:spPr>
          <a:xfrm flipH="1">
            <a:off x="613550" y="624100"/>
            <a:ext cx="3941700" cy="3894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flipH="1">
            <a:off x="4555275" y="607650"/>
            <a:ext cx="3991800" cy="392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type="ctrTitle"/>
          </p:nvPr>
        </p:nvSpPr>
        <p:spPr>
          <a:xfrm>
            <a:off x="5143450" y="960450"/>
            <a:ext cx="3006300" cy="6981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3000">
                <a:solidFill>
                  <a:schemeClr val="lt1"/>
                </a:solidFill>
              </a:defRPr>
            </a:lvl1pPr>
            <a:lvl2pPr lvl="1" rtl="0" algn="r">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2pPr>
            <a:lvl3pPr lvl="2" rtl="0" algn="r">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3pPr>
            <a:lvl4pPr lvl="3" rtl="0" algn="r">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4pPr>
            <a:lvl5pPr lvl="4" rtl="0" algn="r">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5pPr>
            <a:lvl6pPr lvl="5" rtl="0" algn="r">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6pPr>
            <a:lvl7pPr lvl="6" rtl="0" algn="r">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7pPr>
            <a:lvl8pPr lvl="7" rtl="0" algn="r">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8pPr>
            <a:lvl9pPr lvl="8" rtl="0" algn="r">
              <a:spcBef>
                <a:spcPts val="0"/>
              </a:spcBef>
              <a:spcAft>
                <a:spcPts val="0"/>
              </a:spcAft>
              <a:buClr>
                <a:schemeClr val="lt1"/>
              </a:buClr>
              <a:buSzPts val="6000"/>
              <a:buFont typeface="Bahiana"/>
              <a:buNone/>
              <a:defRPr sz="6000">
                <a:solidFill>
                  <a:schemeClr val="lt1"/>
                </a:solidFill>
                <a:latin typeface="Bahiana"/>
                <a:ea typeface="Bahiana"/>
                <a:cs typeface="Bahiana"/>
                <a:sym typeface="Bahiana"/>
              </a:defRPr>
            </a:lvl9pPr>
          </a:lstStyle>
          <a:p/>
        </p:txBody>
      </p:sp>
      <p:sp>
        <p:nvSpPr>
          <p:cNvPr id="147" name="Google Shape;147;p23"/>
          <p:cNvSpPr txBox="1"/>
          <p:nvPr>
            <p:ph idx="1" type="subTitle"/>
          </p:nvPr>
        </p:nvSpPr>
        <p:spPr>
          <a:xfrm>
            <a:off x="5143500" y="2111999"/>
            <a:ext cx="3006300" cy="919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lt1"/>
                </a:solidFill>
              </a:defRPr>
            </a:lvl1pPr>
            <a:lvl2pPr lvl="1" rtl="0" algn="r">
              <a:lnSpc>
                <a:spcPct val="100000"/>
              </a:lnSpc>
              <a:spcBef>
                <a:spcPts val="0"/>
              </a:spcBef>
              <a:spcAft>
                <a:spcPts val="0"/>
              </a:spcAft>
              <a:buNone/>
              <a:defRPr>
                <a:solidFill>
                  <a:schemeClr val="lt1"/>
                </a:solidFill>
              </a:defRPr>
            </a:lvl2pPr>
            <a:lvl3pPr lvl="2" rtl="0" algn="r">
              <a:lnSpc>
                <a:spcPct val="100000"/>
              </a:lnSpc>
              <a:spcBef>
                <a:spcPts val="0"/>
              </a:spcBef>
              <a:spcAft>
                <a:spcPts val="0"/>
              </a:spcAft>
              <a:buNone/>
              <a:defRPr>
                <a:solidFill>
                  <a:schemeClr val="lt1"/>
                </a:solidFill>
              </a:defRPr>
            </a:lvl3pPr>
            <a:lvl4pPr lvl="3" rtl="0" algn="r">
              <a:lnSpc>
                <a:spcPct val="100000"/>
              </a:lnSpc>
              <a:spcBef>
                <a:spcPts val="0"/>
              </a:spcBef>
              <a:spcAft>
                <a:spcPts val="0"/>
              </a:spcAft>
              <a:buNone/>
              <a:defRPr>
                <a:solidFill>
                  <a:schemeClr val="lt1"/>
                </a:solidFill>
              </a:defRPr>
            </a:lvl4pPr>
            <a:lvl5pPr lvl="4" rtl="0" algn="r">
              <a:lnSpc>
                <a:spcPct val="100000"/>
              </a:lnSpc>
              <a:spcBef>
                <a:spcPts val="0"/>
              </a:spcBef>
              <a:spcAft>
                <a:spcPts val="0"/>
              </a:spcAft>
              <a:buNone/>
              <a:defRPr>
                <a:solidFill>
                  <a:schemeClr val="lt1"/>
                </a:solidFill>
              </a:defRPr>
            </a:lvl5pPr>
            <a:lvl6pPr lvl="5" rtl="0" algn="r">
              <a:lnSpc>
                <a:spcPct val="100000"/>
              </a:lnSpc>
              <a:spcBef>
                <a:spcPts val="0"/>
              </a:spcBef>
              <a:spcAft>
                <a:spcPts val="0"/>
              </a:spcAft>
              <a:buNone/>
              <a:defRPr>
                <a:solidFill>
                  <a:schemeClr val="lt1"/>
                </a:solidFill>
              </a:defRPr>
            </a:lvl6pPr>
            <a:lvl7pPr lvl="6" rtl="0" algn="r">
              <a:lnSpc>
                <a:spcPct val="100000"/>
              </a:lnSpc>
              <a:spcBef>
                <a:spcPts val="0"/>
              </a:spcBef>
              <a:spcAft>
                <a:spcPts val="0"/>
              </a:spcAft>
              <a:buNone/>
              <a:defRPr>
                <a:solidFill>
                  <a:schemeClr val="lt1"/>
                </a:solidFill>
              </a:defRPr>
            </a:lvl7pPr>
            <a:lvl8pPr lvl="7" rtl="0" algn="r">
              <a:lnSpc>
                <a:spcPct val="100000"/>
              </a:lnSpc>
              <a:spcBef>
                <a:spcPts val="0"/>
              </a:spcBef>
              <a:spcAft>
                <a:spcPts val="0"/>
              </a:spcAft>
              <a:buNone/>
              <a:defRPr>
                <a:solidFill>
                  <a:schemeClr val="lt1"/>
                </a:solidFill>
              </a:defRPr>
            </a:lvl8pPr>
            <a:lvl9pPr lvl="8" rtl="0" algn="r">
              <a:lnSpc>
                <a:spcPct val="100000"/>
              </a:lnSpc>
              <a:spcBef>
                <a:spcPts val="0"/>
              </a:spcBef>
              <a:spcAft>
                <a:spcPts val="0"/>
              </a:spcAft>
              <a:buNone/>
              <a:defRPr>
                <a:solidFill>
                  <a:schemeClr val="lt1"/>
                </a:solidFill>
              </a:defRPr>
            </a:lvl9pPr>
          </a:lstStyle>
          <a:p/>
        </p:txBody>
      </p:sp>
      <p:sp>
        <p:nvSpPr>
          <p:cNvPr id="148" name="Google Shape;148;p23"/>
          <p:cNvSpPr txBox="1"/>
          <p:nvPr/>
        </p:nvSpPr>
        <p:spPr>
          <a:xfrm>
            <a:off x="5274150" y="3398850"/>
            <a:ext cx="2875800" cy="645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300"/>
              </a:spcBef>
              <a:spcAft>
                <a:spcPts val="0"/>
              </a:spcAft>
              <a:buNone/>
            </a:pPr>
            <a:r>
              <a:rPr lang="en" sz="1000">
                <a:solidFill>
                  <a:schemeClr val="lt1"/>
                </a:solidFill>
                <a:latin typeface="Didact Gothic"/>
                <a:ea typeface="Didact Gothic"/>
                <a:cs typeface="Didact Gothic"/>
                <a:sym typeface="Didact Gothic"/>
              </a:rPr>
              <a:t>CREDITS: This presentation template was created by </a:t>
            </a:r>
            <a:r>
              <a:rPr lang="en" sz="10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000">
                <a:solidFill>
                  <a:schemeClr val="lt1"/>
                </a:solidFill>
                <a:latin typeface="Didact Gothic"/>
                <a:ea typeface="Didact Gothic"/>
                <a:cs typeface="Didact Gothic"/>
                <a:sym typeface="Didact Gothic"/>
              </a:rPr>
              <a:t>, including icons by </a:t>
            </a:r>
            <a:r>
              <a:rPr lang="en" sz="10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000">
                <a:solidFill>
                  <a:schemeClr val="lt1"/>
                </a:solidFill>
                <a:latin typeface="Didact Gothic"/>
                <a:ea typeface="Didact Gothic"/>
                <a:cs typeface="Didact Gothic"/>
                <a:sym typeface="Didact Gothic"/>
              </a:rPr>
              <a:t>, and infographics &amp; images by </a:t>
            </a:r>
            <a:r>
              <a:rPr lang="en" sz="10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endParaRPr sz="1000">
              <a:solidFill>
                <a:schemeClr val="lt1"/>
              </a:solidFill>
              <a:latin typeface="Didact Gothic"/>
              <a:ea typeface="Didact Gothic"/>
              <a:cs typeface="Didact Gothic"/>
              <a:sym typeface="Didact Gothic"/>
            </a:endParaRPr>
          </a:p>
          <a:p>
            <a:pPr indent="0" lvl="0" marL="0" rtl="0" algn="r">
              <a:lnSpc>
                <a:spcPct val="100000"/>
              </a:lnSpc>
              <a:spcBef>
                <a:spcPts val="0"/>
              </a:spcBef>
              <a:spcAft>
                <a:spcPts val="0"/>
              </a:spcAft>
              <a:buNone/>
            </a:pPr>
            <a:r>
              <a:t/>
            </a:r>
            <a:endParaRPr sz="1000">
              <a:solidFill>
                <a:schemeClr val="lt1"/>
              </a:solidFill>
              <a:latin typeface="Didact Gothic"/>
              <a:ea typeface="Didact Gothic"/>
              <a:cs typeface="Didact Gothic"/>
              <a:sym typeface="Didact Gothic"/>
            </a:endParaRPr>
          </a:p>
          <a:p>
            <a:pPr indent="0" lvl="0" marL="0" rtl="0" algn="r">
              <a:lnSpc>
                <a:spcPct val="100000"/>
              </a:lnSpc>
              <a:spcBef>
                <a:spcPts val="300"/>
              </a:spcBef>
              <a:spcAft>
                <a:spcPts val="0"/>
              </a:spcAft>
              <a:buNone/>
            </a:pPr>
            <a:r>
              <a:t/>
            </a:r>
            <a:endParaRPr sz="1000">
              <a:solidFill>
                <a:schemeClr val="lt1"/>
              </a:solidFill>
              <a:latin typeface="Didact Gothic"/>
              <a:ea typeface="Didact Gothic"/>
              <a:cs typeface="Didact Gothic"/>
              <a:sym typeface="Didact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9" name="Shape 19"/>
        <p:cNvGrpSpPr/>
        <p:nvPr/>
      </p:nvGrpSpPr>
      <p:grpSpPr>
        <a:xfrm>
          <a:off x="0" y="0"/>
          <a:ext cx="0" cy="0"/>
          <a:chOff x="0" y="0"/>
          <a:chExt cx="0" cy="0"/>
        </a:xfrm>
      </p:grpSpPr>
      <p:sp>
        <p:nvSpPr>
          <p:cNvPr id="20" name="Google Shape;20;p4"/>
          <p:cNvSpPr/>
          <p:nvPr/>
        </p:nvSpPr>
        <p:spPr>
          <a:xfrm>
            <a:off x="613550" y="615875"/>
            <a:ext cx="3939600" cy="1956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597000" y="2571750"/>
            <a:ext cx="7950000" cy="196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subTitle"/>
          </p:nvPr>
        </p:nvSpPr>
        <p:spPr>
          <a:xfrm flipH="1">
            <a:off x="853650" y="2772325"/>
            <a:ext cx="5667300" cy="151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23" name="Google Shape;23;p4"/>
          <p:cNvSpPr txBox="1"/>
          <p:nvPr>
            <p:ph type="ctrTitle"/>
          </p:nvPr>
        </p:nvSpPr>
        <p:spPr>
          <a:xfrm>
            <a:off x="5535750" y="472050"/>
            <a:ext cx="2895300" cy="1176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000"/>
              <a:buNone/>
              <a:defRPr sz="2000">
                <a:solidFill>
                  <a:schemeClr val="lt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4" name="Shape 24"/>
        <p:cNvGrpSpPr/>
        <p:nvPr/>
      </p:nvGrpSpPr>
      <p:grpSpPr>
        <a:xfrm>
          <a:off x="0" y="0"/>
          <a:ext cx="0" cy="0"/>
          <a:chOff x="0" y="0"/>
          <a:chExt cx="0" cy="0"/>
        </a:xfrm>
      </p:grpSpPr>
      <p:sp>
        <p:nvSpPr>
          <p:cNvPr id="25" name="Google Shape;25;p5"/>
          <p:cNvSpPr/>
          <p:nvPr/>
        </p:nvSpPr>
        <p:spPr>
          <a:xfrm>
            <a:off x="4572000" y="607650"/>
            <a:ext cx="3975000" cy="196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4572000" y="2571750"/>
            <a:ext cx="3975000" cy="19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idx="1" type="subTitle"/>
          </p:nvPr>
        </p:nvSpPr>
        <p:spPr>
          <a:xfrm>
            <a:off x="5160588" y="1470575"/>
            <a:ext cx="2797800" cy="78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28" name="Google Shape;28;p5"/>
          <p:cNvSpPr txBox="1"/>
          <p:nvPr>
            <p:ph idx="2" type="subTitle"/>
          </p:nvPr>
        </p:nvSpPr>
        <p:spPr>
          <a:xfrm>
            <a:off x="5160588" y="3469594"/>
            <a:ext cx="2797800" cy="78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p:txBody>
      </p:sp>
      <p:sp>
        <p:nvSpPr>
          <p:cNvPr id="29" name="Google Shape;29;p5"/>
          <p:cNvSpPr txBox="1"/>
          <p:nvPr>
            <p:ph idx="3" type="subTitle"/>
          </p:nvPr>
        </p:nvSpPr>
        <p:spPr>
          <a:xfrm>
            <a:off x="5160588" y="966675"/>
            <a:ext cx="2797800" cy="548100"/>
          </a:xfrm>
          <a:prstGeom prst="rect">
            <a:avLst/>
          </a:prstGeom>
          <a:noFill/>
        </p:spPr>
        <p:txBody>
          <a:bodyPr anchorCtr="0" anchor="b" bIns="0" lIns="91425" spcFirstLastPara="1" rIns="91425" wrap="square" tIns="91425">
            <a:noAutofit/>
          </a:bodyPr>
          <a:lstStyle>
            <a:lvl1pPr lvl="0" rtl="0">
              <a:lnSpc>
                <a:spcPct val="100000"/>
              </a:lnSpc>
              <a:spcBef>
                <a:spcPts val="0"/>
              </a:spcBef>
              <a:spcAft>
                <a:spcPts val="0"/>
              </a:spcAft>
              <a:buNone/>
              <a:defRPr sz="1800">
                <a:solidFill>
                  <a:schemeClr val="dk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dk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dk1"/>
                </a:solidFill>
                <a:latin typeface="Josefin Sans SemiBold"/>
                <a:ea typeface="Josefin Sans SemiBold"/>
                <a:cs typeface="Josefin Sans SemiBold"/>
                <a:sym typeface="Josefin Sans SemiBold"/>
              </a:defRPr>
            </a:lvl9pPr>
          </a:lstStyle>
          <a:p/>
        </p:txBody>
      </p:sp>
      <p:sp>
        <p:nvSpPr>
          <p:cNvPr id="30" name="Google Shape;30;p5"/>
          <p:cNvSpPr txBox="1"/>
          <p:nvPr>
            <p:ph idx="4" type="subTitle"/>
          </p:nvPr>
        </p:nvSpPr>
        <p:spPr>
          <a:xfrm>
            <a:off x="5160588" y="2968100"/>
            <a:ext cx="2797800" cy="548100"/>
          </a:xfrm>
          <a:prstGeom prst="rect">
            <a:avLst/>
          </a:prstGeom>
          <a:noFill/>
        </p:spPr>
        <p:txBody>
          <a:bodyPr anchorCtr="0" anchor="b" bIns="0" lIns="91425" spcFirstLastPara="1" rIns="91425" wrap="square" tIns="91425">
            <a:noAutofit/>
          </a:bodyPr>
          <a:lstStyle>
            <a:lvl1pPr lvl="0" rtl="0">
              <a:lnSpc>
                <a:spcPct val="100000"/>
              </a:lnSpc>
              <a:spcBef>
                <a:spcPts val="0"/>
              </a:spcBef>
              <a:spcAft>
                <a:spcPts val="0"/>
              </a:spcAft>
              <a:buNone/>
              <a:defRPr sz="1800">
                <a:solidFill>
                  <a:schemeClr val="lt1"/>
                </a:solidFill>
                <a:latin typeface="Josefin Sans SemiBold"/>
                <a:ea typeface="Josefin Sans SemiBold"/>
                <a:cs typeface="Josefin Sans SemiBold"/>
                <a:sym typeface="Josefin Sans SemiBold"/>
              </a:defRPr>
            </a:lvl1pPr>
            <a:lvl2pPr lvl="1"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2pPr>
            <a:lvl3pPr lvl="2"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3pPr>
            <a:lvl4pPr lvl="3"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4pPr>
            <a:lvl5pPr lvl="4"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5pPr>
            <a:lvl6pPr lvl="5"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6pPr>
            <a:lvl7pPr lvl="6"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7pPr>
            <a:lvl8pPr lvl="7" rtl="0">
              <a:lnSpc>
                <a:spcPct val="100000"/>
              </a:lnSpc>
              <a:spcBef>
                <a:spcPts val="1600"/>
              </a:spcBef>
              <a:spcAft>
                <a:spcPts val="0"/>
              </a:spcAft>
              <a:buNone/>
              <a:defRPr sz="1800">
                <a:solidFill>
                  <a:schemeClr val="lt1"/>
                </a:solidFill>
                <a:latin typeface="Josefin Sans SemiBold"/>
                <a:ea typeface="Josefin Sans SemiBold"/>
                <a:cs typeface="Josefin Sans SemiBold"/>
                <a:sym typeface="Josefin Sans SemiBold"/>
              </a:defRPr>
            </a:lvl8pPr>
            <a:lvl9pPr lvl="8" rtl="0">
              <a:lnSpc>
                <a:spcPct val="100000"/>
              </a:lnSpc>
              <a:spcBef>
                <a:spcPts val="1600"/>
              </a:spcBef>
              <a:spcAft>
                <a:spcPts val="1600"/>
              </a:spcAft>
              <a:buNone/>
              <a:defRPr sz="1800">
                <a:solidFill>
                  <a:schemeClr val="lt1"/>
                </a:solidFill>
                <a:latin typeface="Josefin Sans SemiBold"/>
                <a:ea typeface="Josefin Sans SemiBold"/>
                <a:cs typeface="Josefin Sans SemiBold"/>
                <a:sym typeface="Josefin Sans SemiBold"/>
              </a:defRPr>
            </a:lvl9pPr>
          </a:lstStyle>
          <a:p/>
        </p:txBody>
      </p:sp>
      <p:sp>
        <p:nvSpPr>
          <p:cNvPr id="31" name="Google Shape;31;p5"/>
          <p:cNvSpPr txBox="1"/>
          <p:nvPr>
            <p:ph type="ctrTitle"/>
          </p:nvPr>
        </p:nvSpPr>
        <p:spPr>
          <a:xfrm>
            <a:off x="740075" y="474725"/>
            <a:ext cx="2385600" cy="117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400"/>
              <a:buNone/>
              <a:defRPr>
                <a:solidFill>
                  <a:schemeClr val="lt1"/>
                </a:solidFill>
              </a:defRPr>
            </a:lvl2pPr>
            <a:lvl3pPr lvl="2" rtl="0" algn="ctr">
              <a:spcBef>
                <a:spcPts val="0"/>
              </a:spcBef>
              <a:spcAft>
                <a:spcPts val="0"/>
              </a:spcAft>
              <a:buClr>
                <a:schemeClr val="lt1"/>
              </a:buClr>
              <a:buSzPts val="2400"/>
              <a:buNone/>
              <a:defRPr>
                <a:solidFill>
                  <a:schemeClr val="lt1"/>
                </a:solidFill>
              </a:defRPr>
            </a:lvl3pPr>
            <a:lvl4pPr lvl="3" rtl="0" algn="ctr">
              <a:spcBef>
                <a:spcPts val="0"/>
              </a:spcBef>
              <a:spcAft>
                <a:spcPts val="0"/>
              </a:spcAft>
              <a:buClr>
                <a:schemeClr val="lt1"/>
              </a:buClr>
              <a:buSzPts val="2400"/>
              <a:buNone/>
              <a:defRPr>
                <a:solidFill>
                  <a:schemeClr val="lt1"/>
                </a:solidFill>
              </a:defRPr>
            </a:lvl4pPr>
            <a:lvl5pPr lvl="4" rtl="0" algn="ctr">
              <a:spcBef>
                <a:spcPts val="0"/>
              </a:spcBef>
              <a:spcAft>
                <a:spcPts val="0"/>
              </a:spcAft>
              <a:buClr>
                <a:schemeClr val="lt1"/>
              </a:buClr>
              <a:buSzPts val="2400"/>
              <a:buNone/>
              <a:defRPr>
                <a:solidFill>
                  <a:schemeClr val="lt1"/>
                </a:solidFill>
              </a:defRPr>
            </a:lvl5pPr>
            <a:lvl6pPr lvl="5" rtl="0" algn="ctr">
              <a:spcBef>
                <a:spcPts val="0"/>
              </a:spcBef>
              <a:spcAft>
                <a:spcPts val="0"/>
              </a:spcAft>
              <a:buClr>
                <a:schemeClr val="lt1"/>
              </a:buClr>
              <a:buSzPts val="2400"/>
              <a:buNone/>
              <a:defRPr>
                <a:solidFill>
                  <a:schemeClr val="lt1"/>
                </a:solidFill>
              </a:defRPr>
            </a:lvl6pPr>
            <a:lvl7pPr lvl="6" rtl="0" algn="ctr">
              <a:spcBef>
                <a:spcPts val="0"/>
              </a:spcBef>
              <a:spcAft>
                <a:spcPts val="0"/>
              </a:spcAft>
              <a:buClr>
                <a:schemeClr val="lt1"/>
              </a:buClr>
              <a:buSzPts val="2400"/>
              <a:buNone/>
              <a:defRPr>
                <a:solidFill>
                  <a:schemeClr val="lt1"/>
                </a:solidFill>
              </a:defRPr>
            </a:lvl7pPr>
            <a:lvl8pPr lvl="7" rtl="0" algn="ctr">
              <a:spcBef>
                <a:spcPts val="0"/>
              </a:spcBef>
              <a:spcAft>
                <a:spcPts val="0"/>
              </a:spcAft>
              <a:buClr>
                <a:schemeClr val="lt1"/>
              </a:buClr>
              <a:buSzPts val="2400"/>
              <a:buNone/>
              <a:defRPr>
                <a:solidFill>
                  <a:schemeClr val="lt1"/>
                </a:solidFill>
              </a:defRPr>
            </a:lvl8pPr>
            <a:lvl9pPr lvl="8" rtl="0" algn="ctr">
              <a:spcBef>
                <a:spcPts val="0"/>
              </a:spcBef>
              <a:spcAft>
                <a:spcPts val="0"/>
              </a:spcAft>
              <a:buClr>
                <a:schemeClr val="lt1"/>
              </a:buClr>
              <a:buSzPts val="24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32" name="Shape 32"/>
        <p:cNvGrpSpPr/>
        <p:nvPr/>
      </p:nvGrpSpPr>
      <p:grpSpPr>
        <a:xfrm>
          <a:off x="0" y="0"/>
          <a:ext cx="0" cy="0"/>
          <a:chOff x="0" y="0"/>
          <a:chExt cx="0" cy="0"/>
        </a:xfrm>
      </p:grpSpPr>
      <p:sp>
        <p:nvSpPr>
          <p:cNvPr id="33" name="Google Shape;33;p6"/>
          <p:cNvSpPr/>
          <p:nvPr/>
        </p:nvSpPr>
        <p:spPr>
          <a:xfrm>
            <a:off x="713225" y="2608119"/>
            <a:ext cx="3858600" cy="200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3285708" y="607650"/>
            <a:ext cx="5145000" cy="400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ctrTitle"/>
          </p:nvPr>
        </p:nvSpPr>
        <p:spPr>
          <a:xfrm>
            <a:off x="740075" y="472050"/>
            <a:ext cx="2385600" cy="117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4"/>
        </a:solidFill>
      </p:bgPr>
    </p:bg>
    <p:spTree>
      <p:nvGrpSpPr>
        <p:cNvPr id="36" name="Shape 36"/>
        <p:cNvGrpSpPr/>
        <p:nvPr/>
      </p:nvGrpSpPr>
      <p:grpSpPr>
        <a:xfrm>
          <a:off x="0" y="0"/>
          <a:ext cx="0" cy="0"/>
          <a:chOff x="0" y="0"/>
          <a:chExt cx="0" cy="0"/>
        </a:xfrm>
      </p:grpSpPr>
      <p:sp>
        <p:nvSpPr>
          <p:cNvPr id="37" name="Google Shape;37;p7"/>
          <p:cNvSpPr/>
          <p:nvPr/>
        </p:nvSpPr>
        <p:spPr>
          <a:xfrm>
            <a:off x="596900" y="607650"/>
            <a:ext cx="3975000" cy="392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idx="1" type="subTitle"/>
          </p:nvPr>
        </p:nvSpPr>
        <p:spPr>
          <a:xfrm>
            <a:off x="853650" y="2620858"/>
            <a:ext cx="3012000" cy="15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Didact Gothic"/>
                <a:ea typeface="Didact Gothic"/>
                <a:cs typeface="Didact Gothic"/>
                <a:sym typeface="Didact Gothic"/>
              </a:defRPr>
            </a:lvl1pPr>
            <a:lvl2pPr lvl="1" rtl="0">
              <a:lnSpc>
                <a:spcPct val="100000"/>
              </a:lnSpc>
              <a:spcBef>
                <a:spcPts val="1600"/>
              </a:spcBef>
              <a:spcAft>
                <a:spcPts val="0"/>
              </a:spcAft>
              <a:buNone/>
              <a:defRPr>
                <a:solidFill>
                  <a:schemeClr val="dk1"/>
                </a:solidFill>
                <a:latin typeface="Didact Gothic"/>
                <a:ea typeface="Didact Gothic"/>
                <a:cs typeface="Didact Gothic"/>
                <a:sym typeface="Didact Gothic"/>
              </a:defRPr>
            </a:lvl2pPr>
            <a:lvl3pPr lvl="2" rtl="0">
              <a:lnSpc>
                <a:spcPct val="100000"/>
              </a:lnSpc>
              <a:spcBef>
                <a:spcPts val="1600"/>
              </a:spcBef>
              <a:spcAft>
                <a:spcPts val="0"/>
              </a:spcAft>
              <a:buNone/>
              <a:defRPr>
                <a:solidFill>
                  <a:schemeClr val="dk1"/>
                </a:solidFill>
                <a:latin typeface="Didact Gothic"/>
                <a:ea typeface="Didact Gothic"/>
                <a:cs typeface="Didact Gothic"/>
                <a:sym typeface="Didact Gothic"/>
              </a:defRPr>
            </a:lvl3pPr>
            <a:lvl4pPr lvl="3" rtl="0">
              <a:lnSpc>
                <a:spcPct val="100000"/>
              </a:lnSpc>
              <a:spcBef>
                <a:spcPts val="1600"/>
              </a:spcBef>
              <a:spcAft>
                <a:spcPts val="0"/>
              </a:spcAft>
              <a:buNone/>
              <a:defRPr>
                <a:solidFill>
                  <a:schemeClr val="dk1"/>
                </a:solidFill>
                <a:latin typeface="Didact Gothic"/>
                <a:ea typeface="Didact Gothic"/>
                <a:cs typeface="Didact Gothic"/>
                <a:sym typeface="Didact Gothic"/>
              </a:defRPr>
            </a:lvl4pPr>
            <a:lvl5pPr lvl="4" rtl="0">
              <a:lnSpc>
                <a:spcPct val="100000"/>
              </a:lnSpc>
              <a:spcBef>
                <a:spcPts val="1600"/>
              </a:spcBef>
              <a:spcAft>
                <a:spcPts val="0"/>
              </a:spcAft>
              <a:buNone/>
              <a:defRPr>
                <a:solidFill>
                  <a:schemeClr val="dk1"/>
                </a:solidFill>
                <a:latin typeface="Didact Gothic"/>
                <a:ea typeface="Didact Gothic"/>
                <a:cs typeface="Didact Gothic"/>
                <a:sym typeface="Didact Gothic"/>
              </a:defRPr>
            </a:lvl5pPr>
            <a:lvl6pPr lvl="5" rtl="0">
              <a:lnSpc>
                <a:spcPct val="100000"/>
              </a:lnSpc>
              <a:spcBef>
                <a:spcPts val="1600"/>
              </a:spcBef>
              <a:spcAft>
                <a:spcPts val="0"/>
              </a:spcAft>
              <a:buNone/>
              <a:defRPr>
                <a:solidFill>
                  <a:schemeClr val="dk1"/>
                </a:solidFill>
                <a:latin typeface="Didact Gothic"/>
                <a:ea typeface="Didact Gothic"/>
                <a:cs typeface="Didact Gothic"/>
                <a:sym typeface="Didact Gothic"/>
              </a:defRPr>
            </a:lvl6pPr>
            <a:lvl7pPr lvl="6" rtl="0">
              <a:lnSpc>
                <a:spcPct val="100000"/>
              </a:lnSpc>
              <a:spcBef>
                <a:spcPts val="1600"/>
              </a:spcBef>
              <a:spcAft>
                <a:spcPts val="0"/>
              </a:spcAft>
              <a:buNone/>
              <a:defRPr>
                <a:solidFill>
                  <a:schemeClr val="dk1"/>
                </a:solidFill>
                <a:latin typeface="Didact Gothic"/>
                <a:ea typeface="Didact Gothic"/>
                <a:cs typeface="Didact Gothic"/>
                <a:sym typeface="Didact Gothic"/>
              </a:defRPr>
            </a:lvl7pPr>
            <a:lvl8pPr lvl="7" rtl="0">
              <a:lnSpc>
                <a:spcPct val="100000"/>
              </a:lnSpc>
              <a:spcBef>
                <a:spcPts val="1600"/>
              </a:spcBef>
              <a:spcAft>
                <a:spcPts val="0"/>
              </a:spcAft>
              <a:buNone/>
              <a:defRPr>
                <a:solidFill>
                  <a:schemeClr val="dk1"/>
                </a:solidFill>
                <a:latin typeface="Didact Gothic"/>
                <a:ea typeface="Didact Gothic"/>
                <a:cs typeface="Didact Gothic"/>
                <a:sym typeface="Didact Gothic"/>
              </a:defRPr>
            </a:lvl8pPr>
            <a:lvl9pPr lvl="8" rtl="0">
              <a:lnSpc>
                <a:spcPct val="100000"/>
              </a:lnSpc>
              <a:spcBef>
                <a:spcPts val="1600"/>
              </a:spcBef>
              <a:spcAft>
                <a:spcPts val="1600"/>
              </a:spcAft>
              <a:buNone/>
              <a:defRPr>
                <a:solidFill>
                  <a:schemeClr val="dk1"/>
                </a:solidFill>
                <a:latin typeface="Didact Gothic"/>
                <a:ea typeface="Didact Gothic"/>
                <a:cs typeface="Didact Gothic"/>
                <a:sym typeface="Didact Gothic"/>
              </a:defRPr>
            </a:lvl9pPr>
          </a:lstStyle>
          <a:p/>
        </p:txBody>
      </p:sp>
      <p:sp>
        <p:nvSpPr>
          <p:cNvPr id="39" name="Google Shape;39;p7"/>
          <p:cNvSpPr txBox="1"/>
          <p:nvPr>
            <p:ph type="ctrTitle"/>
          </p:nvPr>
        </p:nvSpPr>
        <p:spPr>
          <a:xfrm>
            <a:off x="853650" y="1772075"/>
            <a:ext cx="3012000" cy="58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None/>
              <a:defRPr sz="2000">
                <a:solidFill>
                  <a:schemeClr val="dk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0" name="Shape 40"/>
        <p:cNvGrpSpPr/>
        <p:nvPr/>
      </p:nvGrpSpPr>
      <p:grpSpPr>
        <a:xfrm>
          <a:off x="0" y="0"/>
          <a:ext cx="0" cy="0"/>
          <a:chOff x="0" y="0"/>
          <a:chExt cx="0" cy="0"/>
        </a:xfrm>
      </p:grpSpPr>
      <p:sp>
        <p:nvSpPr>
          <p:cNvPr id="41" name="Google Shape;41;p8"/>
          <p:cNvSpPr/>
          <p:nvPr/>
        </p:nvSpPr>
        <p:spPr>
          <a:xfrm>
            <a:off x="2294575" y="539500"/>
            <a:ext cx="6136200" cy="227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2" name="Google Shape;42;p8"/>
          <p:cNvSpPr txBox="1"/>
          <p:nvPr>
            <p:ph type="title"/>
          </p:nvPr>
        </p:nvSpPr>
        <p:spPr>
          <a:xfrm>
            <a:off x="2374750" y="643025"/>
            <a:ext cx="5958300" cy="20796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7200"/>
              <a:buNone/>
              <a:defRPr sz="7200">
                <a:solidFill>
                  <a:schemeClr val="lt1"/>
                </a:solidFill>
              </a:defRPr>
            </a:lvl1pPr>
            <a:lvl2pPr lvl="1" algn="r">
              <a:spcBef>
                <a:spcPts val="0"/>
              </a:spcBef>
              <a:spcAft>
                <a:spcPts val="0"/>
              </a:spcAft>
              <a:buClr>
                <a:schemeClr val="accent1"/>
              </a:buClr>
              <a:buSzPts val="7200"/>
              <a:buNone/>
              <a:defRPr sz="7200">
                <a:solidFill>
                  <a:schemeClr val="accent1"/>
                </a:solidFill>
              </a:defRPr>
            </a:lvl2pPr>
            <a:lvl3pPr lvl="2" algn="r">
              <a:spcBef>
                <a:spcPts val="0"/>
              </a:spcBef>
              <a:spcAft>
                <a:spcPts val="0"/>
              </a:spcAft>
              <a:buClr>
                <a:schemeClr val="accent1"/>
              </a:buClr>
              <a:buSzPts val="7200"/>
              <a:buNone/>
              <a:defRPr sz="7200">
                <a:solidFill>
                  <a:schemeClr val="accent1"/>
                </a:solidFill>
              </a:defRPr>
            </a:lvl3pPr>
            <a:lvl4pPr lvl="3" algn="r">
              <a:spcBef>
                <a:spcPts val="0"/>
              </a:spcBef>
              <a:spcAft>
                <a:spcPts val="0"/>
              </a:spcAft>
              <a:buClr>
                <a:schemeClr val="accent1"/>
              </a:buClr>
              <a:buSzPts val="7200"/>
              <a:buNone/>
              <a:defRPr sz="7200">
                <a:solidFill>
                  <a:schemeClr val="accent1"/>
                </a:solidFill>
              </a:defRPr>
            </a:lvl4pPr>
            <a:lvl5pPr lvl="4" algn="r">
              <a:spcBef>
                <a:spcPts val="0"/>
              </a:spcBef>
              <a:spcAft>
                <a:spcPts val="0"/>
              </a:spcAft>
              <a:buClr>
                <a:schemeClr val="accent1"/>
              </a:buClr>
              <a:buSzPts val="7200"/>
              <a:buNone/>
              <a:defRPr sz="7200">
                <a:solidFill>
                  <a:schemeClr val="accent1"/>
                </a:solidFill>
              </a:defRPr>
            </a:lvl5pPr>
            <a:lvl6pPr lvl="5" algn="r">
              <a:spcBef>
                <a:spcPts val="0"/>
              </a:spcBef>
              <a:spcAft>
                <a:spcPts val="0"/>
              </a:spcAft>
              <a:buClr>
                <a:schemeClr val="accent1"/>
              </a:buClr>
              <a:buSzPts val="7200"/>
              <a:buNone/>
              <a:defRPr sz="7200">
                <a:solidFill>
                  <a:schemeClr val="accent1"/>
                </a:solidFill>
              </a:defRPr>
            </a:lvl6pPr>
            <a:lvl7pPr lvl="6" algn="r">
              <a:spcBef>
                <a:spcPts val="0"/>
              </a:spcBef>
              <a:spcAft>
                <a:spcPts val="0"/>
              </a:spcAft>
              <a:buClr>
                <a:schemeClr val="accent1"/>
              </a:buClr>
              <a:buSzPts val="7200"/>
              <a:buNone/>
              <a:defRPr sz="7200">
                <a:solidFill>
                  <a:schemeClr val="accent1"/>
                </a:solidFill>
              </a:defRPr>
            </a:lvl7pPr>
            <a:lvl8pPr lvl="7" algn="r">
              <a:spcBef>
                <a:spcPts val="0"/>
              </a:spcBef>
              <a:spcAft>
                <a:spcPts val="0"/>
              </a:spcAft>
              <a:buClr>
                <a:schemeClr val="accent1"/>
              </a:buClr>
              <a:buSzPts val="7200"/>
              <a:buNone/>
              <a:defRPr sz="7200">
                <a:solidFill>
                  <a:schemeClr val="accent1"/>
                </a:solidFill>
              </a:defRPr>
            </a:lvl8pPr>
            <a:lvl9pPr lvl="8" algn="r">
              <a:spcBef>
                <a:spcPts val="0"/>
              </a:spcBef>
              <a:spcAft>
                <a:spcPts val="0"/>
              </a:spcAft>
              <a:buClr>
                <a:schemeClr val="accent1"/>
              </a:buClr>
              <a:buSzPts val="7200"/>
              <a:buNone/>
              <a:defRPr sz="72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3" name="Shape 43"/>
        <p:cNvGrpSpPr/>
        <p:nvPr/>
      </p:nvGrpSpPr>
      <p:grpSpPr>
        <a:xfrm>
          <a:off x="0" y="0"/>
          <a:ext cx="0" cy="0"/>
          <a:chOff x="0" y="0"/>
          <a:chExt cx="0" cy="0"/>
        </a:xfrm>
      </p:grpSpPr>
      <p:sp>
        <p:nvSpPr>
          <p:cNvPr id="44" name="Google Shape;44;p9"/>
          <p:cNvSpPr/>
          <p:nvPr/>
        </p:nvSpPr>
        <p:spPr>
          <a:xfrm flipH="1">
            <a:off x="4572075" y="607650"/>
            <a:ext cx="3975000" cy="3927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ctrTitle"/>
          </p:nvPr>
        </p:nvSpPr>
        <p:spPr>
          <a:xfrm>
            <a:off x="4895475" y="2239650"/>
            <a:ext cx="3328200" cy="663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2700">
                <a:solidFill>
                  <a:schemeClr val="dk1"/>
                </a:solidFill>
              </a:defRPr>
            </a:lvl1pPr>
            <a:lvl2pPr lvl="1" rtl="0" algn="ctr">
              <a:spcBef>
                <a:spcPts val="0"/>
              </a:spcBef>
              <a:spcAft>
                <a:spcPts val="0"/>
              </a:spcAft>
              <a:buSzPts val="6000"/>
              <a:buFont typeface="Bahiana"/>
              <a:buNone/>
              <a:defRPr sz="6000">
                <a:latin typeface="Bahiana"/>
                <a:ea typeface="Bahiana"/>
                <a:cs typeface="Bahiana"/>
                <a:sym typeface="Bahiana"/>
              </a:defRPr>
            </a:lvl2pPr>
            <a:lvl3pPr lvl="2" rtl="0" algn="ctr">
              <a:spcBef>
                <a:spcPts val="0"/>
              </a:spcBef>
              <a:spcAft>
                <a:spcPts val="0"/>
              </a:spcAft>
              <a:buSzPts val="6000"/>
              <a:buFont typeface="Bahiana"/>
              <a:buNone/>
              <a:defRPr sz="6000">
                <a:latin typeface="Bahiana"/>
                <a:ea typeface="Bahiana"/>
                <a:cs typeface="Bahiana"/>
                <a:sym typeface="Bahiana"/>
              </a:defRPr>
            </a:lvl3pPr>
            <a:lvl4pPr lvl="3" rtl="0" algn="ctr">
              <a:spcBef>
                <a:spcPts val="0"/>
              </a:spcBef>
              <a:spcAft>
                <a:spcPts val="0"/>
              </a:spcAft>
              <a:buSzPts val="6000"/>
              <a:buFont typeface="Bahiana"/>
              <a:buNone/>
              <a:defRPr sz="6000">
                <a:latin typeface="Bahiana"/>
                <a:ea typeface="Bahiana"/>
                <a:cs typeface="Bahiana"/>
                <a:sym typeface="Bahiana"/>
              </a:defRPr>
            </a:lvl4pPr>
            <a:lvl5pPr lvl="4" rtl="0" algn="ctr">
              <a:spcBef>
                <a:spcPts val="0"/>
              </a:spcBef>
              <a:spcAft>
                <a:spcPts val="0"/>
              </a:spcAft>
              <a:buSzPts val="6000"/>
              <a:buFont typeface="Bahiana"/>
              <a:buNone/>
              <a:defRPr sz="6000">
                <a:latin typeface="Bahiana"/>
                <a:ea typeface="Bahiana"/>
                <a:cs typeface="Bahiana"/>
                <a:sym typeface="Bahiana"/>
              </a:defRPr>
            </a:lvl5pPr>
            <a:lvl6pPr lvl="5" rtl="0" algn="ctr">
              <a:spcBef>
                <a:spcPts val="0"/>
              </a:spcBef>
              <a:spcAft>
                <a:spcPts val="0"/>
              </a:spcAft>
              <a:buSzPts val="6000"/>
              <a:buFont typeface="Bahiana"/>
              <a:buNone/>
              <a:defRPr sz="6000">
                <a:latin typeface="Bahiana"/>
                <a:ea typeface="Bahiana"/>
                <a:cs typeface="Bahiana"/>
                <a:sym typeface="Bahiana"/>
              </a:defRPr>
            </a:lvl6pPr>
            <a:lvl7pPr lvl="6" rtl="0" algn="ctr">
              <a:spcBef>
                <a:spcPts val="0"/>
              </a:spcBef>
              <a:spcAft>
                <a:spcPts val="0"/>
              </a:spcAft>
              <a:buSzPts val="6000"/>
              <a:buFont typeface="Bahiana"/>
              <a:buNone/>
              <a:defRPr sz="6000">
                <a:latin typeface="Bahiana"/>
                <a:ea typeface="Bahiana"/>
                <a:cs typeface="Bahiana"/>
                <a:sym typeface="Bahiana"/>
              </a:defRPr>
            </a:lvl7pPr>
            <a:lvl8pPr lvl="7" rtl="0" algn="ctr">
              <a:spcBef>
                <a:spcPts val="0"/>
              </a:spcBef>
              <a:spcAft>
                <a:spcPts val="0"/>
              </a:spcAft>
              <a:buSzPts val="6000"/>
              <a:buFont typeface="Bahiana"/>
              <a:buNone/>
              <a:defRPr sz="6000">
                <a:latin typeface="Bahiana"/>
                <a:ea typeface="Bahiana"/>
                <a:cs typeface="Bahiana"/>
                <a:sym typeface="Bahiana"/>
              </a:defRPr>
            </a:lvl8pPr>
            <a:lvl9pPr lvl="8" rtl="0" algn="ctr">
              <a:spcBef>
                <a:spcPts val="0"/>
              </a:spcBef>
              <a:spcAft>
                <a:spcPts val="0"/>
              </a:spcAft>
              <a:buSzPts val="6000"/>
              <a:buFont typeface="Bahiana"/>
              <a:buNone/>
              <a:defRPr sz="6000">
                <a:latin typeface="Bahiana"/>
                <a:ea typeface="Bahiana"/>
                <a:cs typeface="Bahiana"/>
                <a:sym typeface="Bahiana"/>
              </a:defRPr>
            </a:lvl9pPr>
          </a:lstStyle>
          <a:p/>
        </p:txBody>
      </p:sp>
      <p:sp>
        <p:nvSpPr>
          <p:cNvPr id="46" name="Google Shape;46;p9"/>
          <p:cNvSpPr txBox="1"/>
          <p:nvPr>
            <p:ph idx="1" type="subTitle"/>
          </p:nvPr>
        </p:nvSpPr>
        <p:spPr>
          <a:xfrm>
            <a:off x="4895475" y="2998700"/>
            <a:ext cx="3328200" cy="77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lnSpc>
                <a:spcPct val="100000"/>
              </a:lnSpc>
              <a:spcBef>
                <a:spcPts val="1600"/>
              </a:spcBef>
              <a:spcAft>
                <a:spcPts val="0"/>
              </a:spcAft>
              <a:buNone/>
              <a:defRPr sz="1600">
                <a:solidFill>
                  <a:schemeClr val="dk1"/>
                </a:solidFill>
              </a:defRPr>
            </a:lvl2pPr>
            <a:lvl3pPr lvl="2" rtl="0" algn="ctr">
              <a:lnSpc>
                <a:spcPct val="100000"/>
              </a:lnSpc>
              <a:spcBef>
                <a:spcPts val="1600"/>
              </a:spcBef>
              <a:spcAft>
                <a:spcPts val="0"/>
              </a:spcAft>
              <a:buNone/>
              <a:defRPr sz="1600">
                <a:solidFill>
                  <a:schemeClr val="dk1"/>
                </a:solidFill>
              </a:defRPr>
            </a:lvl3pPr>
            <a:lvl4pPr lvl="3" rtl="0" algn="ctr">
              <a:lnSpc>
                <a:spcPct val="100000"/>
              </a:lnSpc>
              <a:spcBef>
                <a:spcPts val="1600"/>
              </a:spcBef>
              <a:spcAft>
                <a:spcPts val="0"/>
              </a:spcAft>
              <a:buNone/>
              <a:defRPr sz="1600">
                <a:solidFill>
                  <a:schemeClr val="dk1"/>
                </a:solidFill>
              </a:defRPr>
            </a:lvl4pPr>
            <a:lvl5pPr lvl="4" rtl="0" algn="ctr">
              <a:lnSpc>
                <a:spcPct val="100000"/>
              </a:lnSpc>
              <a:spcBef>
                <a:spcPts val="1600"/>
              </a:spcBef>
              <a:spcAft>
                <a:spcPts val="0"/>
              </a:spcAft>
              <a:buNone/>
              <a:defRPr sz="1600">
                <a:solidFill>
                  <a:schemeClr val="dk1"/>
                </a:solidFill>
              </a:defRPr>
            </a:lvl5pPr>
            <a:lvl6pPr lvl="5" rtl="0" algn="ctr">
              <a:lnSpc>
                <a:spcPct val="100000"/>
              </a:lnSpc>
              <a:spcBef>
                <a:spcPts val="1600"/>
              </a:spcBef>
              <a:spcAft>
                <a:spcPts val="0"/>
              </a:spcAft>
              <a:buNone/>
              <a:defRPr sz="1600">
                <a:solidFill>
                  <a:schemeClr val="dk1"/>
                </a:solidFill>
              </a:defRPr>
            </a:lvl6pPr>
            <a:lvl7pPr lvl="6" rtl="0" algn="ctr">
              <a:lnSpc>
                <a:spcPct val="100000"/>
              </a:lnSpc>
              <a:spcBef>
                <a:spcPts val="1600"/>
              </a:spcBef>
              <a:spcAft>
                <a:spcPts val="0"/>
              </a:spcAft>
              <a:buNone/>
              <a:defRPr sz="1600">
                <a:solidFill>
                  <a:schemeClr val="dk1"/>
                </a:solidFill>
              </a:defRPr>
            </a:lvl7pPr>
            <a:lvl8pPr lvl="7" rtl="0" algn="ctr">
              <a:lnSpc>
                <a:spcPct val="100000"/>
              </a:lnSpc>
              <a:spcBef>
                <a:spcPts val="1600"/>
              </a:spcBef>
              <a:spcAft>
                <a:spcPts val="0"/>
              </a:spcAft>
              <a:buNone/>
              <a:defRPr sz="1600">
                <a:solidFill>
                  <a:schemeClr val="dk1"/>
                </a:solidFill>
              </a:defRPr>
            </a:lvl8pPr>
            <a:lvl9pPr lvl="8" rtl="0" algn="ctr">
              <a:lnSpc>
                <a:spcPct val="100000"/>
              </a:lnSpc>
              <a:spcBef>
                <a:spcPts val="1600"/>
              </a:spcBef>
              <a:spcAft>
                <a:spcPts val="1600"/>
              </a:spcAft>
              <a:buNone/>
              <a:defRPr sz="1600">
                <a:solidFill>
                  <a:schemeClr val="dk1"/>
                </a:solidFill>
              </a:defRPr>
            </a:lvl9pPr>
          </a:lstStyle>
          <a:p/>
        </p:txBody>
      </p:sp>
      <p:sp>
        <p:nvSpPr>
          <p:cNvPr id="47" name="Google Shape;47;p9"/>
          <p:cNvSpPr txBox="1"/>
          <p:nvPr>
            <p:ph hasCustomPrompt="1" idx="2" type="title"/>
          </p:nvPr>
        </p:nvSpPr>
        <p:spPr>
          <a:xfrm>
            <a:off x="5943975" y="1369900"/>
            <a:ext cx="1231200" cy="774600"/>
          </a:xfrm>
          <a:prstGeom prst="rect">
            <a:avLst/>
          </a:prstGeom>
          <a:noFill/>
        </p:spPr>
        <p:txBody>
          <a:bodyPr anchorCtr="0" anchor="b" bIns="91425" lIns="91425" spcFirstLastPara="1" rIns="91425" wrap="square" tIns="91425">
            <a:noAutofit/>
          </a:bodyPr>
          <a:lstStyle>
            <a:lvl1pPr lvl="0" marR="27432" rtl="0" algn="ctr">
              <a:spcBef>
                <a:spcPts val="0"/>
              </a:spcBef>
              <a:spcAft>
                <a:spcPts val="0"/>
              </a:spcAft>
              <a:buClr>
                <a:schemeClr val="lt1"/>
              </a:buClr>
              <a:buSzPts val="3600"/>
              <a:buNone/>
              <a:defRPr sz="4000">
                <a:solidFill>
                  <a:schemeClr val="dk1"/>
                </a:solidFill>
              </a:defRPr>
            </a:lvl1pPr>
            <a:lvl2pPr lvl="1"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9"/>
          <p:cNvSpPr/>
          <p:nvPr/>
        </p:nvSpPr>
        <p:spPr>
          <a:xfrm flipH="1">
            <a:off x="597075" y="607650"/>
            <a:ext cx="3975000" cy="392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3"/>
        </a:solidFill>
      </p:bgPr>
    </p:bg>
    <p:spTree>
      <p:nvGrpSpPr>
        <p:cNvPr id="49" name="Shape 49"/>
        <p:cNvGrpSpPr/>
        <p:nvPr/>
      </p:nvGrpSpPr>
      <p:grpSpPr>
        <a:xfrm>
          <a:off x="0" y="0"/>
          <a:ext cx="0" cy="0"/>
          <a:chOff x="0" y="0"/>
          <a:chExt cx="0" cy="0"/>
        </a:xfrm>
      </p:grpSpPr>
      <p:sp>
        <p:nvSpPr>
          <p:cNvPr id="50" name="Google Shape;50;p10"/>
          <p:cNvSpPr txBox="1"/>
          <p:nvPr>
            <p:ph type="title"/>
          </p:nvPr>
        </p:nvSpPr>
        <p:spPr>
          <a:xfrm>
            <a:off x="853650" y="697375"/>
            <a:ext cx="5956800" cy="6603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1"/>
              </a:buClr>
              <a:buSzPts val="4800"/>
              <a:buNone/>
              <a:defRPr sz="3000">
                <a:solidFill>
                  <a:schemeClr val="dk1"/>
                </a:solidFill>
              </a:defRPr>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957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645155"/>
              </a:buClr>
              <a:buSzPts val="2400"/>
              <a:buFont typeface="Josefin Sans SemiBold"/>
              <a:buNone/>
              <a:defRPr sz="2400">
                <a:solidFill>
                  <a:srgbClr val="645155"/>
                </a:solidFill>
                <a:latin typeface="Josefin Sans SemiBold"/>
                <a:ea typeface="Josefin Sans SemiBold"/>
                <a:cs typeface="Josefin Sans SemiBold"/>
                <a:sym typeface="Josefin Sans SemiBold"/>
              </a:defRPr>
            </a:lvl1pPr>
            <a:lvl2pPr lvl="1">
              <a:spcBef>
                <a:spcPts val="0"/>
              </a:spcBef>
              <a:spcAft>
                <a:spcPts val="0"/>
              </a:spcAft>
              <a:buClr>
                <a:srgbClr val="645155"/>
              </a:buClr>
              <a:buSzPts val="2400"/>
              <a:buFont typeface="Josefin Sans SemiBold"/>
              <a:buNone/>
              <a:defRPr sz="2400">
                <a:solidFill>
                  <a:srgbClr val="645155"/>
                </a:solidFill>
                <a:latin typeface="Josefin Sans SemiBold"/>
                <a:ea typeface="Josefin Sans SemiBold"/>
                <a:cs typeface="Josefin Sans SemiBold"/>
                <a:sym typeface="Josefin Sans SemiBold"/>
              </a:defRPr>
            </a:lvl2pPr>
            <a:lvl3pPr lvl="2">
              <a:spcBef>
                <a:spcPts val="0"/>
              </a:spcBef>
              <a:spcAft>
                <a:spcPts val="0"/>
              </a:spcAft>
              <a:buClr>
                <a:srgbClr val="645155"/>
              </a:buClr>
              <a:buSzPts val="2400"/>
              <a:buFont typeface="Josefin Sans SemiBold"/>
              <a:buNone/>
              <a:defRPr sz="2400">
                <a:solidFill>
                  <a:srgbClr val="645155"/>
                </a:solidFill>
                <a:latin typeface="Josefin Sans SemiBold"/>
                <a:ea typeface="Josefin Sans SemiBold"/>
                <a:cs typeface="Josefin Sans SemiBold"/>
                <a:sym typeface="Josefin Sans SemiBold"/>
              </a:defRPr>
            </a:lvl3pPr>
            <a:lvl4pPr lvl="3">
              <a:spcBef>
                <a:spcPts val="0"/>
              </a:spcBef>
              <a:spcAft>
                <a:spcPts val="0"/>
              </a:spcAft>
              <a:buClr>
                <a:srgbClr val="645155"/>
              </a:buClr>
              <a:buSzPts val="2400"/>
              <a:buFont typeface="Josefin Sans SemiBold"/>
              <a:buNone/>
              <a:defRPr sz="2400">
                <a:solidFill>
                  <a:srgbClr val="645155"/>
                </a:solidFill>
                <a:latin typeface="Josefin Sans SemiBold"/>
                <a:ea typeface="Josefin Sans SemiBold"/>
                <a:cs typeface="Josefin Sans SemiBold"/>
                <a:sym typeface="Josefin Sans SemiBold"/>
              </a:defRPr>
            </a:lvl4pPr>
            <a:lvl5pPr lvl="4">
              <a:spcBef>
                <a:spcPts val="0"/>
              </a:spcBef>
              <a:spcAft>
                <a:spcPts val="0"/>
              </a:spcAft>
              <a:buClr>
                <a:srgbClr val="645155"/>
              </a:buClr>
              <a:buSzPts val="2400"/>
              <a:buFont typeface="Josefin Sans SemiBold"/>
              <a:buNone/>
              <a:defRPr sz="2400">
                <a:solidFill>
                  <a:srgbClr val="645155"/>
                </a:solidFill>
                <a:latin typeface="Josefin Sans SemiBold"/>
                <a:ea typeface="Josefin Sans SemiBold"/>
                <a:cs typeface="Josefin Sans SemiBold"/>
                <a:sym typeface="Josefin Sans SemiBold"/>
              </a:defRPr>
            </a:lvl5pPr>
            <a:lvl6pPr lvl="5">
              <a:spcBef>
                <a:spcPts val="0"/>
              </a:spcBef>
              <a:spcAft>
                <a:spcPts val="0"/>
              </a:spcAft>
              <a:buClr>
                <a:srgbClr val="645155"/>
              </a:buClr>
              <a:buSzPts val="2400"/>
              <a:buFont typeface="Josefin Sans SemiBold"/>
              <a:buNone/>
              <a:defRPr sz="2400">
                <a:solidFill>
                  <a:srgbClr val="645155"/>
                </a:solidFill>
                <a:latin typeface="Josefin Sans SemiBold"/>
                <a:ea typeface="Josefin Sans SemiBold"/>
                <a:cs typeface="Josefin Sans SemiBold"/>
                <a:sym typeface="Josefin Sans SemiBold"/>
              </a:defRPr>
            </a:lvl6pPr>
            <a:lvl7pPr lvl="6">
              <a:spcBef>
                <a:spcPts val="0"/>
              </a:spcBef>
              <a:spcAft>
                <a:spcPts val="0"/>
              </a:spcAft>
              <a:buClr>
                <a:srgbClr val="645155"/>
              </a:buClr>
              <a:buSzPts val="2400"/>
              <a:buFont typeface="Josefin Sans SemiBold"/>
              <a:buNone/>
              <a:defRPr sz="2400">
                <a:solidFill>
                  <a:srgbClr val="645155"/>
                </a:solidFill>
                <a:latin typeface="Josefin Sans SemiBold"/>
                <a:ea typeface="Josefin Sans SemiBold"/>
                <a:cs typeface="Josefin Sans SemiBold"/>
                <a:sym typeface="Josefin Sans SemiBold"/>
              </a:defRPr>
            </a:lvl7pPr>
            <a:lvl8pPr lvl="7">
              <a:spcBef>
                <a:spcPts val="0"/>
              </a:spcBef>
              <a:spcAft>
                <a:spcPts val="0"/>
              </a:spcAft>
              <a:buClr>
                <a:srgbClr val="645155"/>
              </a:buClr>
              <a:buSzPts val="2400"/>
              <a:buFont typeface="Josefin Sans SemiBold"/>
              <a:buNone/>
              <a:defRPr sz="2400">
                <a:solidFill>
                  <a:srgbClr val="645155"/>
                </a:solidFill>
                <a:latin typeface="Josefin Sans SemiBold"/>
                <a:ea typeface="Josefin Sans SemiBold"/>
                <a:cs typeface="Josefin Sans SemiBold"/>
                <a:sym typeface="Josefin Sans SemiBold"/>
              </a:defRPr>
            </a:lvl8pPr>
            <a:lvl9pPr lvl="8">
              <a:spcBef>
                <a:spcPts val="0"/>
              </a:spcBef>
              <a:spcAft>
                <a:spcPts val="0"/>
              </a:spcAft>
              <a:buClr>
                <a:srgbClr val="645155"/>
              </a:buClr>
              <a:buSzPts val="2400"/>
              <a:buFont typeface="Josefin Sans SemiBold"/>
              <a:buNone/>
              <a:defRPr sz="2400">
                <a:solidFill>
                  <a:srgbClr val="645155"/>
                </a:solidFill>
                <a:latin typeface="Josefin Sans SemiBold"/>
                <a:ea typeface="Josefin Sans SemiBold"/>
                <a:cs typeface="Josefin Sans SemiBold"/>
                <a:sym typeface="Josefin Sans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645155"/>
              </a:buClr>
              <a:buSzPts val="1400"/>
              <a:buFont typeface="Didact Gothic"/>
              <a:buChar char="●"/>
              <a:defRPr>
                <a:solidFill>
                  <a:srgbClr val="645155"/>
                </a:solidFill>
                <a:latin typeface="Didact Gothic"/>
                <a:ea typeface="Didact Gothic"/>
                <a:cs typeface="Didact Gothic"/>
                <a:sym typeface="Didact Gothic"/>
              </a:defRPr>
            </a:lvl1pPr>
            <a:lvl2pPr indent="-317500" lvl="1" marL="914400">
              <a:lnSpc>
                <a:spcPct val="115000"/>
              </a:lnSpc>
              <a:spcBef>
                <a:spcPts val="1600"/>
              </a:spcBef>
              <a:spcAft>
                <a:spcPts val="0"/>
              </a:spcAft>
              <a:buClr>
                <a:srgbClr val="645155"/>
              </a:buClr>
              <a:buSzPts val="1400"/>
              <a:buFont typeface="Didact Gothic"/>
              <a:buChar char="○"/>
              <a:defRPr>
                <a:solidFill>
                  <a:srgbClr val="645155"/>
                </a:solidFill>
                <a:latin typeface="Didact Gothic"/>
                <a:ea typeface="Didact Gothic"/>
                <a:cs typeface="Didact Gothic"/>
                <a:sym typeface="Didact Gothic"/>
              </a:defRPr>
            </a:lvl2pPr>
            <a:lvl3pPr indent="-317500" lvl="2" marL="1371600">
              <a:lnSpc>
                <a:spcPct val="115000"/>
              </a:lnSpc>
              <a:spcBef>
                <a:spcPts val="1600"/>
              </a:spcBef>
              <a:spcAft>
                <a:spcPts val="0"/>
              </a:spcAft>
              <a:buClr>
                <a:srgbClr val="645155"/>
              </a:buClr>
              <a:buSzPts val="1400"/>
              <a:buFont typeface="Didact Gothic"/>
              <a:buChar char="■"/>
              <a:defRPr>
                <a:solidFill>
                  <a:srgbClr val="645155"/>
                </a:solidFill>
                <a:latin typeface="Didact Gothic"/>
                <a:ea typeface="Didact Gothic"/>
                <a:cs typeface="Didact Gothic"/>
                <a:sym typeface="Didact Gothic"/>
              </a:defRPr>
            </a:lvl3pPr>
            <a:lvl4pPr indent="-317500" lvl="3" marL="1828800">
              <a:lnSpc>
                <a:spcPct val="115000"/>
              </a:lnSpc>
              <a:spcBef>
                <a:spcPts val="1600"/>
              </a:spcBef>
              <a:spcAft>
                <a:spcPts val="0"/>
              </a:spcAft>
              <a:buClr>
                <a:srgbClr val="645155"/>
              </a:buClr>
              <a:buSzPts val="1400"/>
              <a:buFont typeface="Didact Gothic"/>
              <a:buChar char="●"/>
              <a:defRPr>
                <a:solidFill>
                  <a:srgbClr val="645155"/>
                </a:solidFill>
                <a:latin typeface="Didact Gothic"/>
                <a:ea typeface="Didact Gothic"/>
                <a:cs typeface="Didact Gothic"/>
                <a:sym typeface="Didact Gothic"/>
              </a:defRPr>
            </a:lvl4pPr>
            <a:lvl5pPr indent="-317500" lvl="4" marL="2286000">
              <a:lnSpc>
                <a:spcPct val="115000"/>
              </a:lnSpc>
              <a:spcBef>
                <a:spcPts val="1600"/>
              </a:spcBef>
              <a:spcAft>
                <a:spcPts val="0"/>
              </a:spcAft>
              <a:buClr>
                <a:srgbClr val="645155"/>
              </a:buClr>
              <a:buSzPts val="1400"/>
              <a:buFont typeface="Didact Gothic"/>
              <a:buChar char="○"/>
              <a:defRPr>
                <a:solidFill>
                  <a:srgbClr val="645155"/>
                </a:solidFill>
                <a:latin typeface="Didact Gothic"/>
                <a:ea typeface="Didact Gothic"/>
                <a:cs typeface="Didact Gothic"/>
                <a:sym typeface="Didact Gothic"/>
              </a:defRPr>
            </a:lvl5pPr>
            <a:lvl6pPr indent="-317500" lvl="5" marL="2743200">
              <a:lnSpc>
                <a:spcPct val="115000"/>
              </a:lnSpc>
              <a:spcBef>
                <a:spcPts val="1600"/>
              </a:spcBef>
              <a:spcAft>
                <a:spcPts val="0"/>
              </a:spcAft>
              <a:buClr>
                <a:srgbClr val="645155"/>
              </a:buClr>
              <a:buSzPts val="1400"/>
              <a:buFont typeface="Didact Gothic"/>
              <a:buChar char="■"/>
              <a:defRPr>
                <a:solidFill>
                  <a:srgbClr val="645155"/>
                </a:solidFill>
                <a:latin typeface="Didact Gothic"/>
                <a:ea typeface="Didact Gothic"/>
                <a:cs typeface="Didact Gothic"/>
                <a:sym typeface="Didact Gothic"/>
              </a:defRPr>
            </a:lvl6pPr>
            <a:lvl7pPr indent="-317500" lvl="6" marL="3200400">
              <a:lnSpc>
                <a:spcPct val="115000"/>
              </a:lnSpc>
              <a:spcBef>
                <a:spcPts val="1600"/>
              </a:spcBef>
              <a:spcAft>
                <a:spcPts val="0"/>
              </a:spcAft>
              <a:buClr>
                <a:srgbClr val="645155"/>
              </a:buClr>
              <a:buSzPts val="1400"/>
              <a:buFont typeface="Didact Gothic"/>
              <a:buChar char="●"/>
              <a:defRPr>
                <a:solidFill>
                  <a:srgbClr val="645155"/>
                </a:solidFill>
                <a:latin typeface="Didact Gothic"/>
                <a:ea typeface="Didact Gothic"/>
                <a:cs typeface="Didact Gothic"/>
                <a:sym typeface="Didact Gothic"/>
              </a:defRPr>
            </a:lvl7pPr>
            <a:lvl8pPr indent="-317500" lvl="7" marL="3657600">
              <a:lnSpc>
                <a:spcPct val="115000"/>
              </a:lnSpc>
              <a:spcBef>
                <a:spcPts val="1600"/>
              </a:spcBef>
              <a:spcAft>
                <a:spcPts val="0"/>
              </a:spcAft>
              <a:buClr>
                <a:srgbClr val="645155"/>
              </a:buClr>
              <a:buSzPts val="1400"/>
              <a:buFont typeface="Didact Gothic"/>
              <a:buChar char="○"/>
              <a:defRPr>
                <a:solidFill>
                  <a:srgbClr val="645155"/>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rgbClr val="645155"/>
              </a:buClr>
              <a:buSzPts val="1400"/>
              <a:buFont typeface="Didact Gothic"/>
              <a:buChar char="■"/>
              <a:defRPr>
                <a:solidFill>
                  <a:srgbClr val="645155"/>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16.jpg"/><Relationship Id="rId5" Type="http://schemas.openxmlformats.org/officeDocument/2006/relationships/image" Target="../media/image11.jpg"/><Relationship Id="rId6" Type="http://schemas.openxmlformats.org/officeDocument/2006/relationships/image" Target="../media/image1.png"/><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7.jp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0.jpg"/><Relationship Id="rId6"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2" name="Shape 152"/>
        <p:cNvGrpSpPr/>
        <p:nvPr/>
      </p:nvGrpSpPr>
      <p:grpSpPr>
        <a:xfrm>
          <a:off x="0" y="0"/>
          <a:ext cx="0" cy="0"/>
          <a:chOff x="0" y="0"/>
          <a:chExt cx="0" cy="0"/>
        </a:xfrm>
      </p:grpSpPr>
      <p:sp>
        <p:nvSpPr>
          <p:cNvPr id="153" name="Google Shape;153;p24"/>
          <p:cNvSpPr txBox="1"/>
          <p:nvPr>
            <p:ph type="ctrTitle"/>
          </p:nvPr>
        </p:nvSpPr>
        <p:spPr>
          <a:xfrm flipH="1">
            <a:off x="853675" y="1900987"/>
            <a:ext cx="3441300" cy="8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5000">
                <a:latin typeface="Josefin Sans"/>
                <a:ea typeface="Josefin Sans"/>
                <a:cs typeface="Josefin Sans"/>
                <a:sym typeface="Josefin Sans"/>
              </a:rPr>
              <a:t>BIOLAK</a:t>
            </a:r>
            <a:endParaRPr b="1" sz="5000">
              <a:latin typeface="Josefin Sans"/>
              <a:ea typeface="Josefin Sans"/>
              <a:cs typeface="Josefin Sans"/>
              <a:sym typeface="Josefin Sans"/>
            </a:endParaRPr>
          </a:p>
        </p:txBody>
      </p:sp>
      <p:sp>
        <p:nvSpPr>
          <p:cNvPr id="154" name="Google Shape;154;p24"/>
          <p:cNvSpPr txBox="1"/>
          <p:nvPr>
            <p:ph idx="1" type="subTitle"/>
          </p:nvPr>
        </p:nvSpPr>
        <p:spPr>
          <a:xfrm flipH="1">
            <a:off x="853575" y="2684538"/>
            <a:ext cx="3737400" cy="5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Marketing Campaign Proposal</a:t>
            </a:r>
            <a:endParaRPr b="1" sz="2000"/>
          </a:p>
          <a:p>
            <a:pPr indent="0" lvl="0" marL="0" rtl="0" algn="l">
              <a:spcBef>
                <a:spcPts val="1600"/>
              </a:spcBef>
              <a:spcAft>
                <a:spcPts val="0"/>
              </a:spcAft>
              <a:buNone/>
            </a:pPr>
            <a:r>
              <a:rPr b="1" lang="en" sz="1400"/>
              <a:t>13/12</a:t>
            </a:r>
            <a:r>
              <a:rPr lang="en" sz="1400"/>
              <a:t> đến </a:t>
            </a:r>
            <a:r>
              <a:rPr b="1" lang="en" sz="1400"/>
              <a:t>02/01/2022</a:t>
            </a:r>
            <a:endParaRPr b="1" sz="2000">
              <a:highlight>
                <a:srgbClr val="FFFF00"/>
              </a:highlight>
            </a:endParaRPr>
          </a:p>
        </p:txBody>
      </p:sp>
      <p:pic>
        <p:nvPicPr>
          <p:cNvPr id="155" name="Google Shape;155;p24"/>
          <p:cNvPicPr preferRelativeResize="0"/>
          <p:nvPr/>
        </p:nvPicPr>
        <p:blipFill rotWithShape="1">
          <a:blip r:embed="rId3">
            <a:alphaModFix/>
          </a:blip>
          <a:srcRect b="7614" l="23094" r="19155" t="6349"/>
          <a:stretch/>
        </p:blipFill>
        <p:spPr>
          <a:xfrm>
            <a:off x="4590875" y="607650"/>
            <a:ext cx="3951000" cy="3928200"/>
          </a:xfrm>
          <a:prstGeom prst="rect">
            <a:avLst/>
          </a:prstGeom>
          <a:noFill/>
          <a:ln>
            <a:noFill/>
          </a:ln>
        </p:spPr>
      </p:pic>
      <p:pic>
        <p:nvPicPr>
          <p:cNvPr id="156" name="Google Shape;156;p24"/>
          <p:cNvPicPr preferRelativeResize="0"/>
          <p:nvPr/>
        </p:nvPicPr>
        <p:blipFill>
          <a:blip r:embed="rId4">
            <a:alphaModFix/>
          </a:blip>
          <a:stretch>
            <a:fillRect/>
          </a:stretch>
        </p:blipFill>
        <p:spPr>
          <a:xfrm>
            <a:off x="853575" y="790675"/>
            <a:ext cx="1224975" cy="287825"/>
          </a:xfrm>
          <a:prstGeom prst="rect">
            <a:avLst/>
          </a:prstGeom>
          <a:noFill/>
          <a:ln>
            <a:noFill/>
          </a:ln>
        </p:spPr>
      </p:pic>
      <p:pic>
        <p:nvPicPr>
          <p:cNvPr id="157" name="Google Shape;157;p24"/>
          <p:cNvPicPr preferRelativeResize="0"/>
          <p:nvPr/>
        </p:nvPicPr>
        <p:blipFill>
          <a:blip r:embed="rId5">
            <a:alphaModFix/>
          </a:blip>
          <a:stretch>
            <a:fillRect/>
          </a:stretch>
        </p:blipFill>
        <p:spPr>
          <a:xfrm>
            <a:off x="2537525" y="722225"/>
            <a:ext cx="856313" cy="424725"/>
          </a:xfrm>
          <a:prstGeom prst="rect">
            <a:avLst/>
          </a:prstGeom>
          <a:noFill/>
          <a:ln>
            <a:noFill/>
          </a:ln>
        </p:spPr>
      </p:pic>
      <p:sp>
        <p:nvSpPr>
          <p:cNvPr id="158" name="Google Shape;158;p24"/>
          <p:cNvSpPr txBox="1"/>
          <p:nvPr/>
        </p:nvSpPr>
        <p:spPr>
          <a:xfrm>
            <a:off x="2195552" y="780700"/>
            <a:ext cx="2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idact Gothic"/>
                <a:ea typeface="Didact Gothic"/>
                <a:cs typeface="Didact Gothic"/>
                <a:sym typeface="Didact Gothic"/>
              </a:rPr>
              <a:t>x</a:t>
            </a:r>
            <a:endParaRPr sz="1100">
              <a:latin typeface="Didact Gothic"/>
              <a:ea typeface="Didact Gothic"/>
              <a:cs typeface="Didact Gothic"/>
              <a:sym typeface="Didact Gothic"/>
            </a:endParaRPr>
          </a:p>
        </p:txBody>
      </p:sp>
      <p:pic>
        <p:nvPicPr>
          <p:cNvPr id="159" name="Google Shape;159;p24"/>
          <p:cNvPicPr preferRelativeResize="0"/>
          <p:nvPr/>
        </p:nvPicPr>
        <p:blipFill>
          <a:blip r:embed="rId6">
            <a:alphaModFix/>
          </a:blip>
          <a:stretch>
            <a:fillRect/>
          </a:stretch>
        </p:blipFill>
        <p:spPr>
          <a:xfrm>
            <a:off x="2784242" y="4012525"/>
            <a:ext cx="424724" cy="424724"/>
          </a:xfrm>
          <a:prstGeom prst="rect">
            <a:avLst/>
          </a:prstGeom>
          <a:noFill/>
          <a:ln>
            <a:noFill/>
          </a:ln>
        </p:spPr>
      </p:pic>
      <p:pic>
        <p:nvPicPr>
          <p:cNvPr id="160" name="Google Shape;160;p24"/>
          <p:cNvPicPr preferRelativeResize="0"/>
          <p:nvPr/>
        </p:nvPicPr>
        <p:blipFill>
          <a:blip r:embed="rId7">
            <a:alphaModFix/>
          </a:blip>
          <a:stretch>
            <a:fillRect/>
          </a:stretch>
        </p:blipFill>
        <p:spPr>
          <a:xfrm>
            <a:off x="3208975" y="4081038"/>
            <a:ext cx="287700" cy="287700"/>
          </a:xfrm>
          <a:prstGeom prst="ellipse">
            <a:avLst/>
          </a:prstGeom>
          <a:noFill/>
          <a:ln>
            <a:noFill/>
          </a:ln>
        </p:spPr>
      </p:pic>
      <p:sp>
        <p:nvSpPr>
          <p:cNvPr id="161" name="Google Shape;161;p24"/>
          <p:cNvSpPr txBox="1"/>
          <p:nvPr/>
        </p:nvSpPr>
        <p:spPr>
          <a:xfrm>
            <a:off x="853575" y="4092050"/>
            <a:ext cx="2409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sp>
        <p:nvSpPr>
          <p:cNvPr id="301" name="Google Shape;301;p33"/>
          <p:cNvSpPr/>
          <p:nvPr/>
        </p:nvSpPr>
        <p:spPr>
          <a:xfrm rot="5400000">
            <a:off x="214350" y="-216700"/>
            <a:ext cx="1393800" cy="1836300"/>
          </a:xfrm>
          <a:prstGeom prst="rtTriangl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txBox="1"/>
          <p:nvPr/>
        </p:nvSpPr>
        <p:spPr>
          <a:xfrm>
            <a:off x="-38875" y="67850"/>
            <a:ext cx="13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GÓI DỊCH VỤ </a:t>
            </a:r>
            <a:endParaRPr b="1">
              <a:latin typeface="Josefin Sans"/>
              <a:ea typeface="Josefin Sans"/>
              <a:cs typeface="Josefin Sans"/>
              <a:sym typeface="Josefin Sans"/>
            </a:endParaRPr>
          </a:p>
          <a:p>
            <a:pPr indent="0" lvl="0" marL="0" rtl="0" algn="ctr">
              <a:spcBef>
                <a:spcPts val="0"/>
              </a:spcBef>
              <a:spcAft>
                <a:spcPts val="0"/>
              </a:spcAft>
              <a:buNone/>
            </a:pPr>
            <a:r>
              <a:rPr b="1" lang="en">
                <a:latin typeface="Josefin Sans"/>
                <a:ea typeface="Josefin Sans"/>
                <a:cs typeface="Josefin Sans"/>
                <a:sym typeface="Josefin Sans"/>
              </a:rPr>
              <a:t>CƠ BẢN</a:t>
            </a:r>
            <a:endParaRPr b="1">
              <a:latin typeface="Josefin Sans"/>
              <a:ea typeface="Josefin Sans"/>
              <a:cs typeface="Josefin Sans"/>
              <a:sym typeface="Josefin Sans"/>
            </a:endParaRPr>
          </a:p>
        </p:txBody>
      </p:sp>
      <p:sp>
        <p:nvSpPr>
          <p:cNvPr id="303" name="Google Shape;303;p33"/>
          <p:cNvSpPr txBox="1"/>
          <p:nvPr/>
        </p:nvSpPr>
        <p:spPr>
          <a:xfrm>
            <a:off x="0" y="237950"/>
            <a:ext cx="9144000" cy="629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700">
                <a:solidFill>
                  <a:schemeClr val="lt1"/>
                </a:solidFill>
                <a:latin typeface="Proxima Nova"/>
                <a:ea typeface="Proxima Nova"/>
                <a:cs typeface="Proxima Nova"/>
                <a:sym typeface="Proxima Nova"/>
              </a:rPr>
              <a:t>ĐỀ XUẤT</a:t>
            </a:r>
            <a:endParaRPr sz="2700">
              <a:solidFill>
                <a:schemeClr val="lt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2900">
                <a:solidFill>
                  <a:schemeClr val="lt1"/>
                </a:solidFill>
                <a:latin typeface="Proxima Nova Extrabold"/>
                <a:ea typeface="Proxima Nova Extrabold"/>
                <a:cs typeface="Proxima Nova Extrabold"/>
                <a:sym typeface="Proxima Nova Extrabold"/>
              </a:rPr>
              <a:t>THỜI GIAN TRIỂN KHAI</a:t>
            </a:r>
            <a:endParaRPr sz="2900">
              <a:solidFill>
                <a:schemeClr val="lt1"/>
              </a:solidFill>
              <a:latin typeface="Proxima Nova Extrabold"/>
              <a:ea typeface="Proxima Nova Extrabold"/>
              <a:cs typeface="Proxima Nova Extrabold"/>
              <a:sym typeface="Proxima Nova Extrabold"/>
            </a:endParaRPr>
          </a:p>
        </p:txBody>
      </p:sp>
      <p:sp>
        <p:nvSpPr>
          <p:cNvPr id="304" name="Google Shape;304;p33"/>
          <p:cNvSpPr/>
          <p:nvPr/>
        </p:nvSpPr>
        <p:spPr>
          <a:xfrm>
            <a:off x="1705538" y="1524600"/>
            <a:ext cx="1835100" cy="386400"/>
          </a:xfrm>
          <a:prstGeom prst="rect">
            <a:avLst/>
          </a:prstGeom>
          <a:solidFill>
            <a:srgbClr val="FFC703"/>
          </a:solidFill>
          <a:ln cap="flat" cmpd="sng" w="9525">
            <a:solidFill>
              <a:srgbClr val="FFC7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F497D"/>
                </a:solidFill>
                <a:latin typeface="Proxima Nova"/>
                <a:ea typeface="Proxima Nova"/>
                <a:cs typeface="Proxima Nova"/>
                <a:sym typeface="Proxima Nova"/>
              </a:rPr>
              <a:t>Sản xuất </a:t>
            </a:r>
            <a:endParaRPr b="1" sz="1100">
              <a:solidFill>
                <a:srgbClr val="1F497D"/>
              </a:solidFill>
              <a:latin typeface="Proxima Nova"/>
              <a:ea typeface="Proxima Nova"/>
              <a:cs typeface="Proxima Nova"/>
              <a:sym typeface="Proxima Nova"/>
            </a:endParaRPr>
          </a:p>
          <a:p>
            <a:pPr indent="0" lvl="0" marL="0" rtl="0" algn="ctr">
              <a:spcBef>
                <a:spcPts val="0"/>
              </a:spcBef>
              <a:spcAft>
                <a:spcPts val="0"/>
              </a:spcAft>
              <a:buNone/>
            </a:pPr>
            <a:r>
              <a:rPr b="1" lang="en" sz="1100">
                <a:solidFill>
                  <a:srgbClr val="1F497D"/>
                </a:solidFill>
                <a:latin typeface="Proxima Nova"/>
                <a:ea typeface="Proxima Nova"/>
                <a:cs typeface="Proxima Nova"/>
                <a:sym typeface="Proxima Nova"/>
              </a:rPr>
              <a:t>Nội dung &amp; Thiết kế</a:t>
            </a:r>
            <a:endParaRPr b="1" sz="1100">
              <a:solidFill>
                <a:srgbClr val="1F497D"/>
              </a:solidFill>
              <a:latin typeface="Proxima Nova"/>
              <a:ea typeface="Proxima Nova"/>
              <a:cs typeface="Proxima Nova"/>
              <a:sym typeface="Proxima Nova"/>
            </a:endParaRPr>
          </a:p>
        </p:txBody>
      </p:sp>
      <p:sp>
        <p:nvSpPr>
          <p:cNvPr id="305" name="Google Shape;305;p33"/>
          <p:cNvSpPr/>
          <p:nvPr/>
        </p:nvSpPr>
        <p:spPr>
          <a:xfrm>
            <a:off x="1705525" y="1966772"/>
            <a:ext cx="1835100" cy="495600"/>
          </a:xfrm>
          <a:prstGeom prst="rect">
            <a:avLst/>
          </a:prstGeom>
          <a:solidFill>
            <a:srgbClr val="6AA84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Tháng 12</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Tuần 1-2</a:t>
            </a:r>
            <a:endParaRPr b="1" sz="1100">
              <a:solidFill>
                <a:srgbClr val="FFFFFF"/>
              </a:solidFill>
              <a:latin typeface="Proxima Nova"/>
              <a:ea typeface="Proxima Nova"/>
              <a:cs typeface="Proxima Nova"/>
              <a:sym typeface="Proxima Nova"/>
            </a:endParaRPr>
          </a:p>
        </p:txBody>
      </p:sp>
      <p:sp>
        <p:nvSpPr>
          <p:cNvPr id="306" name="Google Shape;306;p33"/>
          <p:cNvSpPr/>
          <p:nvPr/>
        </p:nvSpPr>
        <p:spPr>
          <a:xfrm>
            <a:off x="3623065" y="1524600"/>
            <a:ext cx="3815400" cy="386400"/>
          </a:xfrm>
          <a:prstGeom prst="rect">
            <a:avLst/>
          </a:prstGeom>
          <a:solidFill>
            <a:srgbClr val="FFC703"/>
          </a:solidFill>
          <a:ln cap="flat" cmpd="sng" w="9525">
            <a:solidFill>
              <a:srgbClr val="FFC7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1F497D"/>
                </a:solidFill>
                <a:latin typeface="Proxima Nova"/>
                <a:ea typeface="Proxima Nova"/>
                <a:cs typeface="Proxima Nova"/>
                <a:sym typeface="Proxima Nova"/>
              </a:rPr>
              <a:t>Các hoạt động truyền thông</a:t>
            </a:r>
            <a:endParaRPr b="1" sz="1300">
              <a:solidFill>
                <a:srgbClr val="1F497D"/>
              </a:solidFill>
              <a:latin typeface="Proxima Nova"/>
              <a:ea typeface="Proxima Nova"/>
              <a:cs typeface="Proxima Nova"/>
              <a:sym typeface="Proxima Nova"/>
            </a:endParaRPr>
          </a:p>
        </p:txBody>
      </p:sp>
      <p:sp>
        <p:nvSpPr>
          <p:cNvPr id="307" name="Google Shape;307;p33"/>
          <p:cNvSpPr/>
          <p:nvPr/>
        </p:nvSpPr>
        <p:spPr>
          <a:xfrm>
            <a:off x="3623050" y="1966775"/>
            <a:ext cx="1216800" cy="495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Tháng 12</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Tuần 3</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13/12 - 19/12</a:t>
            </a:r>
            <a:endParaRPr sz="900">
              <a:solidFill>
                <a:srgbClr val="FFFFFF"/>
              </a:solidFill>
              <a:latin typeface="Proxima Nova"/>
              <a:ea typeface="Proxima Nova"/>
              <a:cs typeface="Proxima Nova"/>
              <a:sym typeface="Proxima Nova"/>
            </a:endParaRPr>
          </a:p>
        </p:txBody>
      </p:sp>
      <p:sp>
        <p:nvSpPr>
          <p:cNvPr id="308" name="Google Shape;308;p33"/>
          <p:cNvSpPr/>
          <p:nvPr/>
        </p:nvSpPr>
        <p:spPr>
          <a:xfrm>
            <a:off x="3623050" y="251830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1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1000">
              <a:solidFill>
                <a:srgbClr val="FFFFFF"/>
              </a:solidFill>
              <a:latin typeface="Proxima Nova"/>
              <a:ea typeface="Proxima Nova"/>
              <a:cs typeface="Proxima Nova"/>
              <a:sym typeface="Proxima Nova"/>
            </a:endParaRPr>
          </a:p>
        </p:txBody>
      </p:sp>
      <p:sp>
        <p:nvSpPr>
          <p:cNvPr id="309" name="Google Shape;309;p33"/>
          <p:cNvSpPr/>
          <p:nvPr/>
        </p:nvSpPr>
        <p:spPr>
          <a:xfrm>
            <a:off x="4922275" y="2509738"/>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023831"/>
                </a:solidFill>
                <a:latin typeface="Proxima Nova"/>
                <a:ea typeface="Proxima Nova"/>
                <a:cs typeface="Proxima Nova"/>
                <a:sym typeface="Proxima Nova"/>
              </a:rPr>
              <a:t>Try Free phase 1</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sz="900">
              <a:solidFill>
                <a:srgbClr val="023831"/>
              </a:solidFill>
              <a:latin typeface="Proxima Nova"/>
              <a:ea typeface="Proxima Nova"/>
              <a:cs typeface="Proxima Nova"/>
              <a:sym typeface="Proxima Nova"/>
            </a:endParaRPr>
          </a:p>
        </p:txBody>
      </p:sp>
      <p:sp>
        <p:nvSpPr>
          <p:cNvPr id="310" name="Google Shape;310;p33"/>
          <p:cNvSpPr/>
          <p:nvPr/>
        </p:nvSpPr>
        <p:spPr>
          <a:xfrm>
            <a:off x="4922275" y="1966775"/>
            <a:ext cx="1216800" cy="495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Tháng 12</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Tuần 4</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20/12 - 26/12</a:t>
            </a:r>
            <a:endParaRPr b="1" sz="1100">
              <a:solidFill>
                <a:srgbClr val="FFFFFF"/>
              </a:solidFill>
              <a:latin typeface="Proxima Nova"/>
              <a:ea typeface="Proxima Nova"/>
              <a:cs typeface="Proxima Nova"/>
              <a:sym typeface="Proxima Nova"/>
            </a:endParaRPr>
          </a:p>
        </p:txBody>
      </p:sp>
      <p:sp>
        <p:nvSpPr>
          <p:cNvPr id="311" name="Google Shape;311;p33"/>
          <p:cNvSpPr/>
          <p:nvPr/>
        </p:nvSpPr>
        <p:spPr>
          <a:xfrm>
            <a:off x="3623050" y="3345325"/>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2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900">
              <a:solidFill>
                <a:srgbClr val="023831"/>
              </a:solidFill>
              <a:latin typeface="Proxima Nova"/>
              <a:ea typeface="Proxima Nova"/>
              <a:cs typeface="Proxima Nova"/>
              <a:sym typeface="Proxima Nova"/>
            </a:endParaRPr>
          </a:p>
        </p:txBody>
      </p:sp>
      <p:sp>
        <p:nvSpPr>
          <p:cNvPr id="312" name="Google Shape;312;p33"/>
          <p:cNvSpPr/>
          <p:nvPr/>
        </p:nvSpPr>
        <p:spPr>
          <a:xfrm>
            <a:off x="4922275" y="3345325"/>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2</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sz="900">
              <a:solidFill>
                <a:srgbClr val="023831"/>
              </a:solidFill>
              <a:latin typeface="Proxima Nova"/>
              <a:ea typeface="Proxima Nova"/>
              <a:cs typeface="Proxima Nova"/>
              <a:sym typeface="Proxima Nova"/>
            </a:endParaRPr>
          </a:p>
        </p:txBody>
      </p:sp>
      <p:sp>
        <p:nvSpPr>
          <p:cNvPr id="313" name="Google Shape;313;p33"/>
          <p:cNvSpPr/>
          <p:nvPr/>
        </p:nvSpPr>
        <p:spPr>
          <a:xfrm>
            <a:off x="6221500" y="1966775"/>
            <a:ext cx="1216800" cy="495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Tháng 12</a:t>
            </a:r>
            <a:endParaRPr b="1"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Tuần 5</a:t>
            </a:r>
            <a:endParaRPr b="1"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27/12 - 02/01/2022</a:t>
            </a:r>
            <a:endParaRPr b="1" sz="1200">
              <a:solidFill>
                <a:srgbClr val="FFFFFF"/>
              </a:solidFill>
              <a:latin typeface="Proxima Nova"/>
              <a:ea typeface="Proxima Nova"/>
              <a:cs typeface="Proxima Nova"/>
              <a:sym typeface="Proxima Nova"/>
            </a:endParaRPr>
          </a:p>
        </p:txBody>
      </p:sp>
      <p:sp>
        <p:nvSpPr>
          <p:cNvPr id="314" name="Google Shape;314;p33"/>
          <p:cNvSpPr/>
          <p:nvPr/>
        </p:nvSpPr>
        <p:spPr>
          <a:xfrm>
            <a:off x="3623050" y="2931825"/>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023831"/>
                </a:solidFill>
                <a:latin typeface="Proxima Nova"/>
                <a:ea typeface="Proxima Nova"/>
                <a:cs typeface="Proxima Nova"/>
                <a:sym typeface="Proxima Nova"/>
              </a:rPr>
              <a:t>Bài Quảng bá sp</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sz="900">
              <a:solidFill>
                <a:srgbClr val="023831"/>
              </a:solidFill>
              <a:latin typeface="Proxima Nova"/>
              <a:ea typeface="Proxima Nova"/>
              <a:cs typeface="Proxima Nova"/>
              <a:sym typeface="Proxima Nova"/>
            </a:endParaRPr>
          </a:p>
        </p:txBody>
      </p:sp>
      <p:sp>
        <p:nvSpPr>
          <p:cNvPr id="315" name="Google Shape;315;p33"/>
          <p:cNvSpPr/>
          <p:nvPr/>
        </p:nvSpPr>
        <p:spPr>
          <a:xfrm>
            <a:off x="4922275" y="2927538"/>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Bài Quảng bá sp</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b="1" sz="900">
              <a:solidFill>
                <a:srgbClr val="023831"/>
              </a:solidFill>
              <a:latin typeface="Proxima Nova"/>
              <a:ea typeface="Proxima Nova"/>
              <a:cs typeface="Proxima Nova"/>
              <a:sym typeface="Proxima Nova"/>
            </a:endParaRPr>
          </a:p>
        </p:txBody>
      </p:sp>
      <p:sp>
        <p:nvSpPr>
          <p:cNvPr id="316" name="Google Shape;316;p33"/>
          <p:cNvSpPr/>
          <p:nvPr/>
        </p:nvSpPr>
        <p:spPr>
          <a:xfrm>
            <a:off x="6221500" y="2518150"/>
            <a:ext cx="1216800" cy="77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023831"/>
                </a:solidFill>
                <a:latin typeface="Proxima Nova"/>
                <a:ea typeface="Proxima Nova"/>
                <a:cs typeface="Proxima Nova"/>
                <a:sym typeface="Proxima Nova"/>
              </a:rPr>
              <a:t>Video</a:t>
            </a:r>
            <a:r>
              <a:rPr b="1" lang="en" sz="900">
                <a:solidFill>
                  <a:srgbClr val="023831"/>
                </a:solidFill>
                <a:latin typeface="Proxima Nova"/>
                <a:ea typeface="Proxima Nova"/>
                <a:cs typeface="Proxima Nova"/>
                <a:sym typeface="Proxima Nova"/>
              </a:rPr>
              <a:t> Quảng bá thương hiệu BIOLAK</a:t>
            </a:r>
            <a:endParaRPr b="1"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định dạng</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en" sz="900">
                <a:solidFill>
                  <a:srgbClr val="023831"/>
                </a:solidFill>
                <a:latin typeface="Proxima Nova"/>
                <a:ea typeface="Proxima Nova"/>
                <a:cs typeface="Proxima Nova"/>
                <a:sym typeface="Proxima Nova"/>
              </a:rPr>
              <a:t>Video</a:t>
            </a:r>
            <a:endParaRPr b="1" sz="1000">
              <a:solidFill>
                <a:srgbClr val="FFFFFF"/>
              </a:solidFill>
              <a:latin typeface="Proxima Nova"/>
              <a:ea typeface="Proxima Nova"/>
              <a:cs typeface="Proxima Nova"/>
              <a:sym typeface="Proxima Nova"/>
            </a:endParaRPr>
          </a:p>
        </p:txBody>
      </p:sp>
      <p:sp>
        <p:nvSpPr>
          <p:cNvPr id="317" name="Google Shape;317;p33"/>
          <p:cNvSpPr/>
          <p:nvPr/>
        </p:nvSpPr>
        <p:spPr>
          <a:xfrm>
            <a:off x="3623063" y="4594450"/>
            <a:ext cx="3815400" cy="357600"/>
          </a:xfrm>
          <a:prstGeom prst="rect">
            <a:avLst/>
          </a:prstGeom>
          <a:solidFill>
            <a:srgbClr val="0000FF"/>
          </a:solidFill>
          <a:ln>
            <a:noFill/>
          </a:ln>
        </p:spPr>
        <p:txBody>
          <a:bodyPr anchorCtr="0" anchor="ctr" bIns="91425" lIns="91425" spcFirstLastPara="1" rIns="91425" wrap="square" tIns="91425">
            <a:noAutofit/>
          </a:bodyPr>
          <a:lstStyle/>
          <a:p>
            <a:pPr indent="0" lvl="0" marL="72000" rtl="0" algn="ctr">
              <a:spcBef>
                <a:spcPts val="0"/>
              </a:spcBef>
              <a:spcAft>
                <a:spcPts val="0"/>
              </a:spcAft>
              <a:buNone/>
            </a:pPr>
            <a:r>
              <a:rPr b="1" lang="en" sz="1100">
                <a:solidFill>
                  <a:srgbClr val="FFFFFF"/>
                </a:solidFill>
                <a:latin typeface="Proxima Nova"/>
                <a:ea typeface="Proxima Nova"/>
                <a:cs typeface="Proxima Nova"/>
                <a:sym typeface="Proxima Nova"/>
              </a:rPr>
              <a:t>Chạy quảng cáo FB Ads</a:t>
            </a:r>
            <a:endParaRPr b="1" sz="1100">
              <a:solidFill>
                <a:srgbClr val="FFFFFF"/>
              </a:solidFill>
              <a:latin typeface="Proxima Nova"/>
              <a:ea typeface="Proxima Nova"/>
              <a:cs typeface="Proxima Nova"/>
              <a:sym typeface="Proxima Nova"/>
            </a:endParaRPr>
          </a:p>
        </p:txBody>
      </p:sp>
      <p:sp>
        <p:nvSpPr>
          <p:cNvPr id="318" name="Google Shape;318;p33"/>
          <p:cNvSpPr txBox="1"/>
          <p:nvPr/>
        </p:nvSpPr>
        <p:spPr>
          <a:xfrm>
            <a:off x="1705525" y="1022200"/>
            <a:ext cx="57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Timeline: </a:t>
            </a:r>
            <a:r>
              <a:rPr b="1" lang="en">
                <a:solidFill>
                  <a:schemeClr val="lt1"/>
                </a:solidFill>
                <a:latin typeface="Didact Gothic"/>
                <a:ea typeface="Didact Gothic"/>
                <a:cs typeface="Didact Gothic"/>
                <a:sym typeface="Didact Gothic"/>
              </a:rPr>
              <a:t>13/12</a:t>
            </a:r>
            <a:r>
              <a:rPr lang="en">
                <a:solidFill>
                  <a:schemeClr val="lt1"/>
                </a:solidFill>
                <a:latin typeface="Didact Gothic"/>
                <a:ea typeface="Didact Gothic"/>
                <a:cs typeface="Didact Gothic"/>
                <a:sym typeface="Didact Gothic"/>
              </a:rPr>
              <a:t> đến </a:t>
            </a:r>
            <a:r>
              <a:rPr b="1" lang="en">
                <a:solidFill>
                  <a:schemeClr val="lt1"/>
                </a:solidFill>
                <a:latin typeface="Didact Gothic"/>
                <a:ea typeface="Didact Gothic"/>
                <a:cs typeface="Didact Gothic"/>
                <a:sym typeface="Didact Gothic"/>
              </a:rPr>
              <a:t>02/01/2022</a:t>
            </a:r>
            <a:r>
              <a:rPr lang="en">
                <a:solidFill>
                  <a:schemeClr val="lt1"/>
                </a:solidFill>
                <a:latin typeface="Didact Gothic"/>
                <a:ea typeface="Didact Gothic"/>
                <a:cs typeface="Didact Gothic"/>
                <a:sym typeface="Didact Gothic"/>
              </a:rPr>
              <a:t> </a:t>
            </a:r>
            <a:r>
              <a:rPr lang="en">
                <a:solidFill>
                  <a:schemeClr val="lt1"/>
                </a:solidFill>
                <a:highlight>
                  <a:srgbClr val="FFFF00"/>
                </a:highlight>
                <a:latin typeface="Didact Gothic"/>
                <a:ea typeface="Didact Gothic"/>
                <a:cs typeface="Didact Gothic"/>
                <a:sym typeface="Didact Gothic"/>
              </a:rPr>
              <a:t>(2 tuần)</a:t>
            </a:r>
            <a:endParaRPr>
              <a:solidFill>
                <a:schemeClr val="lt1"/>
              </a:solidFill>
              <a:highlight>
                <a:srgbClr val="FFFF00"/>
              </a:highlight>
              <a:latin typeface="Didact Gothic"/>
              <a:ea typeface="Didact Gothic"/>
              <a:cs typeface="Didact Gothic"/>
              <a:sym typeface="Didact Gothic"/>
            </a:endParaRPr>
          </a:p>
        </p:txBody>
      </p:sp>
      <p:sp>
        <p:nvSpPr>
          <p:cNvPr id="319" name="Google Shape;319;p33"/>
          <p:cNvSpPr/>
          <p:nvPr/>
        </p:nvSpPr>
        <p:spPr>
          <a:xfrm>
            <a:off x="4922262" y="4180875"/>
            <a:ext cx="2516100" cy="357600"/>
          </a:xfrm>
          <a:prstGeom prst="rect">
            <a:avLst/>
          </a:prstGeom>
          <a:solidFill>
            <a:srgbClr val="FFF2CC"/>
          </a:solidFill>
          <a:ln>
            <a:noFill/>
          </a:ln>
        </p:spPr>
        <p:txBody>
          <a:bodyPr anchorCtr="0" anchor="ctr" bIns="91425" lIns="91425" spcFirstLastPara="1" rIns="91425" wrap="square" tIns="91425">
            <a:noAutofit/>
          </a:bodyPr>
          <a:lstStyle/>
          <a:p>
            <a:pPr indent="0" lvl="0" marL="72000" rtl="0" algn="ctr">
              <a:spcBef>
                <a:spcPts val="0"/>
              </a:spcBef>
              <a:spcAft>
                <a:spcPts val="0"/>
              </a:spcAft>
              <a:buNone/>
            </a:pPr>
            <a:r>
              <a:rPr b="1" lang="en" sz="1100">
                <a:solidFill>
                  <a:srgbClr val="990000"/>
                </a:solidFill>
                <a:latin typeface="Proxima Nova"/>
                <a:ea typeface="Proxima Nova"/>
                <a:cs typeface="Proxima Nova"/>
                <a:sym typeface="Proxima Nova"/>
              </a:rPr>
              <a:t>Chạy dịch vụ Voucher Shop</a:t>
            </a:r>
            <a:endParaRPr b="1" sz="1100">
              <a:solidFill>
                <a:srgbClr val="990000"/>
              </a:solidFill>
              <a:latin typeface="Proxima Nova"/>
              <a:ea typeface="Proxima Nova"/>
              <a:cs typeface="Proxima Nova"/>
              <a:sym typeface="Proxima Nova"/>
            </a:endParaRPr>
          </a:p>
          <a:p>
            <a:pPr indent="0" lvl="0" marL="72000" rtl="0" algn="ctr">
              <a:spcBef>
                <a:spcPts val="0"/>
              </a:spcBef>
              <a:spcAft>
                <a:spcPts val="0"/>
              </a:spcAft>
              <a:buNone/>
            </a:pPr>
            <a:r>
              <a:rPr lang="en" sz="700">
                <a:latin typeface="Proxima Nova"/>
                <a:ea typeface="Proxima Nova"/>
                <a:cs typeface="Proxima Nova"/>
                <a:sym typeface="Proxima Nova"/>
              </a:rPr>
              <a:t>Sản phẩm tham gia dịch vụ Voucher Shop đều được hỗ trợ bài “Voucher Hot Deal”</a:t>
            </a:r>
            <a:endParaRPr sz="1000">
              <a:solidFill>
                <a:srgbClr val="990000"/>
              </a:solidFill>
              <a:latin typeface="Proxima Nova"/>
              <a:ea typeface="Proxima Nova"/>
              <a:cs typeface="Proxima Nova"/>
              <a:sym typeface="Proxima Nova"/>
            </a:endParaRPr>
          </a:p>
        </p:txBody>
      </p:sp>
      <p:sp>
        <p:nvSpPr>
          <p:cNvPr id="320" name="Google Shape;320;p33"/>
          <p:cNvSpPr/>
          <p:nvPr/>
        </p:nvSpPr>
        <p:spPr>
          <a:xfrm>
            <a:off x="4922283" y="3763100"/>
            <a:ext cx="1216800" cy="3576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rgbClr val="023831"/>
                </a:solidFill>
                <a:latin typeface="Proxima Nova"/>
                <a:ea typeface="Proxima Nova"/>
                <a:cs typeface="Proxima Nova"/>
                <a:sym typeface="Proxima Nova"/>
              </a:rPr>
              <a:t>Bài </a:t>
            </a:r>
            <a:endParaRPr b="1"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sz="900">
                <a:solidFill>
                  <a:srgbClr val="023831"/>
                </a:solidFill>
                <a:latin typeface="Proxima Nova"/>
                <a:ea typeface="Proxima Nova"/>
                <a:cs typeface="Proxima Nova"/>
                <a:sym typeface="Proxima Nova"/>
              </a:rPr>
              <a:t>Voucher Hot Deal</a:t>
            </a:r>
            <a:endParaRPr b="1" sz="1100">
              <a:solidFill>
                <a:srgbClr val="990000"/>
              </a:solidFill>
              <a:latin typeface="Proxima Nova"/>
              <a:ea typeface="Proxima Nova"/>
              <a:cs typeface="Proxima Nova"/>
              <a:sym typeface="Proxima Nova"/>
            </a:endParaRPr>
          </a:p>
        </p:txBody>
      </p:sp>
      <p:sp>
        <p:nvSpPr>
          <p:cNvPr id="321" name="Google Shape;321;p33"/>
          <p:cNvSpPr txBox="1"/>
          <p:nvPr/>
        </p:nvSpPr>
        <p:spPr>
          <a:xfrm>
            <a:off x="117725" y="4082550"/>
            <a:ext cx="1814700" cy="846600"/>
          </a:xfrm>
          <a:prstGeom prst="rect">
            <a:avLst/>
          </a:prstGeom>
          <a:solidFill>
            <a:srgbClr val="FFFFFF"/>
          </a:solid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Proxima Nova"/>
                <a:ea typeface="Proxima Nova"/>
                <a:cs typeface="Proxima Nova"/>
                <a:sym typeface="Proxima Nova"/>
              </a:rPr>
              <a:t>CHÚ THÍCH</a:t>
            </a:r>
            <a:endParaRPr b="1" sz="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500">
              <a:highlight>
                <a:srgbClr val="F9CB9C"/>
              </a:highlight>
              <a:latin typeface="Proxima Nova"/>
              <a:ea typeface="Proxima Nova"/>
              <a:cs typeface="Proxima Nova"/>
              <a:sym typeface="Proxima Nova"/>
            </a:endParaRPr>
          </a:p>
          <a:p>
            <a:pPr indent="0" lvl="0" marL="0" rtl="0" algn="l">
              <a:spcBef>
                <a:spcPts val="0"/>
              </a:spcBef>
              <a:spcAft>
                <a:spcPts val="0"/>
              </a:spcAft>
              <a:buNone/>
            </a:pPr>
            <a:r>
              <a:rPr lang="en" sz="600">
                <a:highlight>
                  <a:srgbClr val="A6CBC2"/>
                </a:highlight>
                <a:latin typeface="Proxima Nova"/>
                <a:ea typeface="Proxima Nova"/>
                <a:cs typeface="Proxima Nova"/>
                <a:sym typeface="Proxima Nova"/>
              </a:rPr>
              <a:t>Hoạt động đề xuất cho sp </a:t>
            </a:r>
            <a:endParaRPr sz="600">
              <a:highlight>
                <a:srgbClr val="A6CBC2"/>
              </a:highlight>
              <a:latin typeface="Proxima Nova"/>
              <a:ea typeface="Proxima Nova"/>
              <a:cs typeface="Proxima Nova"/>
              <a:sym typeface="Proxima Nova"/>
            </a:endParaRPr>
          </a:p>
          <a:p>
            <a:pPr indent="0" lvl="0" marL="0" rtl="0" algn="l">
              <a:spcBef>
                <a:spcPts val="0"/>
              </a:spcBef>
              <a:spcAft>
                <a:spcPts val="0"/>
              </a:spcAft>
              <a:buNone/>
            </a:pPr>
            <a:r>
              <a:rPr lang="en" sz="600">
                <a:highlight>
                  <a:srgbClr val="A6CBC2"/>
                </a:highlight>
                <a:latin typeface="Proxima Nova"/>
                <a:ea typeface="Proxima Nova"/>
                <a:cs typeface="Proxima Nova"/>
                <a:sym typeface="Proxima Nova"/>
              </a:rPr>
              <a:t>BioLAK Serum dưỡng ẩm</a:t>
            </a:r>
            <a:endParaRPr sz="600">
              <a:highlight>
                <a:srgbClr val="A6CBC2"/>
              </a:highlight>
              <a:latin typeface="Proxima Nova"/>
              <a:ea typeface="Proxima Nova"/>
              <a:cs typeface="Proxima Nova"/>
              <a:sym typeface="Proxima Nova"/>
            </a:endParaRPr>
          </a:p>
          <a:p>
            <a:pPr indent="0" lvl="0" marL="0" rtl="0" algn="l">
              <a:spcBef>
                <a:spcPts val="0"/>
              </a:spcBef>
              <a:spcAft>
                <a:spcPts val="0"/>
              </a:spcAft>
              <a:buNone/>
            </a:pPr>
            <a:r>
              <a:t/>
            </a:r>
            <a:endParaRPr sz="600">
              <a:highlight>
                <a:srgbClr val="F9CB9C"/>
              </a:highlight>
              <a:latin typeface="Proxima Nova"/>
              <a:ea typeface="Proxima Nova"/>
              <a:cs typeface="Proxima Nova"/>
              <a:sym typeface="Proxima Nova"/>
            </a:endParaRPr>
          </a:p>
          <a:p>
            <a:pPr indent="0" lvl="0" marL="0" rtl="0" algn="l">
              <a:spcBef>
                <a:spcPts val="0"/>
              </a:spcBef>
              <a:spcAft>
                <a:spcPts val="0"/>
              </a:spcAft>
              <a:buNone/>
            </a:pPr>
            <a:r>
              <a:rPr lang="en" sz="600">
                <a:highlight>
                  <a:srgbClr val="F4CCCC"/>
                </a:highlight>
                <a:latin typeface="Proxima Nova"/>
                <a:ea typeface="Proxima Nova"/>
                <a:cs typeface="Proxima Nova"/>
                <a:sym typeface="Proxima Nova"/>
              </a:rPr>
              <a:t>Hoạt động đề xuất cho sp</a:t>
            </a:r>
            <a:endParaRPr sz="600">
              <a:highlight>
                <a:srgbClr val="F4CCCC"/>
              </a:highlight>
              <a:latin typeface="Proxima Nova"/>
              <a:ea typeface="Proxima Nova"/>
              <a:cs typeface="Proxima Nova"/>
              <a:sym typeface="Proxima Nova"/>
            </a:endParaRPr>
          </a:p>
          <a:p>
            <a:pPr indent="0" lvl="0" marL="0" rtl="0" algn="l">
              <a:spcBef>
                <a:spcPts val="0"/>
              </a:spcBef>
              <a:spcAft>
                <a:spcPts val="0"/>
              </a:spcAft>
              <a:buNone/>
            </a:pPr>
            <a:r>
              <a:rPr lang="en" sz="600">
                <a:highlight>
                  <a:srgbClr val="F4CCCC"/>
                </a:highlight>
                <a:latin typeface="Proxima Nova"/>
                <a:ea typeface="Proxima Nova"/>
                <a:cs typeface="Proxima Nova"/>
                <a:sym typeface="Proxima Nova"/>
              </a:rPr>
              <a:t>B</a:t>
            </a:r>
            <a:r>
              <a:rPr lang="en" sz="600">
                <a:highlight>
                  <a:srgbClr val="F4CCCC"/>
                </a:highlight>
                <a:latin typeface="Proxima Nova"/>
                <a:ea typeface="Proxima Nova"/>
                <a:cs typeface="Proxima Nova"/>
                <a:sym typeface="Proxima Nova"/>
              </a:rPr>
              <a:t>ioLAK Nước súc miệng/ súc họng thảo mộc</a:t>
            </a:r>
            <a:endParaRPr b="1" sz="900">
              <a:solidFill>
                <a:srgbClr val="F04136"/>
              </a:solidFill>
              <a:highlight>
                <a:srgbClr val="3C78D8"/>
              </a:highlight>
              <a:latin typeface="Proxima Nova"/>
              <a:ea typeface="Proxima Nova"/>
              <a:cs typeface="Proxima Nova"/>
              <a:sym typeface="Proxima Nova"/>
            </a:endParaRPr>
          </a:p>
        </p:txBody>
      </p:sp>
      <p:sp>
        <p:nvSpPr>
          <p:cNvPr id="322" name="Google Shape;322;p33"/>
          <p:cNvSpPr/>
          <p:nvPr/>
        </p:nvSpPr>
        <p:spPr>
          <a:xfrm rot="10800000">
            <a:off x="1545115" y="4082548"/>
            <a:ext cx="387300" cy="275100"/>
          </a:xfrm>
          <a:prstGeom prst="rtTriangl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26" name="Shape 326"/>
        <p:cNvGrpSpPr/>
        <p:nvPr/>
      </p:nvGrpSpPr>
      <p:grpSpPr>
        <a:xfrm>
          <a:off x="0" y="0"/>
          <a:ext cx="0" cy="0"/>
          <a:chOff x="0" y="0"/>
          <a:chExt cx="0" cy="0"/>
        </a:xfrm>
      </p:grpSpPr>
      <p:sp>
        <p:nvSpPr>
          <p:cNvPr id="327" name="Google Shape;327;p34"/>
          <p:cNvSpPr/>
          <p:nvPr/>
        </p:nvSpPr>
        <p:spPr>
          <a:xfrm rot="5400000">
            <a:off x="214350" y="-216700"/>
            <a:ext cx="1393800" cy="1836300"/>
          </a:xfrm>
          <a:prstGeom prst="rtTriangle">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txBox="1"/>
          <p:nvPr/>
        </p:nvSpPr>
        <p:spPr>
          <a:xfrm>
            <a:off x="-38875" y="67850"/>
            <a:ext cx="13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GÓI DỊCH VỤ </a:t>
            </a:r>
            <a:endParaRPr b="1">
              <a:latin typeface="Josefin Sans"/>
              <a:ea typeface="Josefin Sans"/>
              <a:cs typeface="Josefin Sans"/>
              <a:sym typeface="Josefin Sans"/>
            </a:endParaRPr>
          </a:p>
          <a:p>
            <a:pPr indent="0" lvl="0" marL="0" rtl="0" algn="ctr">
              <a:spcBef>
                <a:spcPts val="0"/>
              </a:spcBef>
              <a:spcAft>
                <a:spcPts val="0"/>
              </a:spcAft>
              <a:buNone/>
            </a:pPr>
            <a:r>
              <a:rPr b="1" lang="en">
                <a:latin typeface="Josefin Sans"/>
                <a:ea typeface="Josefin Sans"/>
                <a:cs typeface="Josefin Sans"/>
                <a:sym typeface="Josefin Sans"/>
              </a:rPr>
              <a:t>MỞ RỘNG</a:t>
            </a:r>
            <a:endParaRPr b="1">
              <a:latin typeface="Josefin Sans"/>
              <a:ea typeface="Josefin Sans"/>
              <a:cs typeface="Josefin Sans"/>
              <a:sym typeface="Josefin Sans"/>
            </a:endParaRPr>
          </a:p>
        </p:txBody>
      </p:sp>
      <p:sp>
        <p:nvSpPr>
          <p:cNvPr id="329" name="Google Shape;329;p34"/>
          <p:cNvSpPr txBox="1"/>
          <p:nvPr/>
        </p:nvSpPr>
        <p:spPr>
          <a:xfrm>
            <a:off x="0" y="237950"/>
            <a:ext cx="9144000" cy="629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700">
                <a:solidFill>
                  <a:schemeClr val="lt1"/>
                </a:solidFill>
                <a:latin typeface="Proxima Nova"/>
                <a:ea typeface="Proxima Nova"/>
                <a:cs typeface="Proxima Nova"/>
                <a:sym typeface="Proxima Nova"/>
              </a:rPr>
              <a:t>ĐỀ XUẤT</a:t>
            </a:r>
            <a:endParaRPr sz="2700">
              <a:solidFill>
                <a:schemeClr val="lt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2900">
                <a:solidFill>
                  <a:schemeClr val="lt1"/>
                </a:solidFill>
                <a:latin typeface="Proxima Nova Extrabold"/>
                <a:ea typeface="Proxima Nova Extrabold"/>
                <a:cs typeface="Proxima Nova Extrabold"/>
                <a:sym typeface="Proxima Nova Extrabold"/>
              </a:rPr>
              <a:t>THỜI GIAN TRIỂN KHAI</a:t>
            </a:r>
            <a:endParaRPr sz="2900">
              <a:solidFill>
                <a:schemeClr val="lt1"/>
              </a:solidFill>
              <a:latin typeface="Proxima Nova Extrabold"/>
              <a:ea typeface="Proxima Nova Extrabold"/>
              <a:cs typeface="Proxima Nova Extrabold"/>
              <a:sym typeface="Proxima Nova Extrabold"/>
            </a:endParaRPr>
          </a:p>
        </p:txBody>
      </p:sp>
      <p:sp>
        <p:nvSpPr>
          <p:cNvPr id="330" name="Google Shape;330;p34"/>
          <p:cNvSpPr/>
          <p:nvPr/>
        </p:nvSpPr>
        <p:spPr>
          <a:xfrm>
            <a:off x="208988" y="1632857"/>
            <a:ext cx="1835100" cy="275100"/>
          </a:xfrm>
          <a:prstGeom prst="rect">
            <a:avLst/>
          </a:prstGeom>
          <a:solidFill>
            <a:srgbClr val="FFC703"/>
          </a:solidFill>
          <a:ln cap="flat" cmpd="sng" w="9525">
            <a:solidFill>
              <a:srgbClr val="FFC7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1F497D"/>
                </a:solidFill>
                <a:latin typeface="Proxima Nova"/>
                <a:ea typeface="Proxima Nova"/>
                <a:cs typeface="Proxima Nova"/>
                <a:sym typeface="Proxima Nova"/>
              </a:rPr>
              <a:t>Sản xuất </a:t>
            </a:r>
            <a:endParaRPr b="1" sz="900">
              <a:solidFill>
                <a:srgbClr val="1F497D"/>
              </a:solidFill>
              <a:latin typeface="Proxima Nova"/>
              <a:ea typeface="Proxima Nova"/>
              <a:cs typeface="Proxima Nova"/>
              <a:sym typeface="Proxima Nova"/>
            </a:endParaRPr>
          </a:p>
          <a:p>
            <a:pPr indent="0" lvl="0" marL="0" rtl="0" algn="ctr">
              <a:spcBef>
                <a:spcPts val="0"/>
              </a:spcBef>
              <a:spcAft>
                <a:spcPts val="0"/>
              </a:spcAft>
              <a:buNone/>
            </a:pPr>
            <a:r>
              <a:rPr b="1" lang="en" sz="900">
                <a:solidFill>
                  <a:srgbClr val="1F497D"/>
                </a:solidFill>
                <a:latin typeface="Proxima Nova"/>
                <a:ea typeface="Proxima Nova"/>
                <a:cs typeface="Proxima Nova"/>
                <a:sym typeface="Proxima Nova"/>
              </a:rPr>
              <a:t>Nội dung &amp; Thiết kế</a:t>
            </a:r>
            <a:endParaRPr b="1" sz="900">
              <a:solidFill>
                <a:srgbClr val="1F497D"/>
              </a:solidFill>
              <a:latin typeface="Proxima Nova"/>
              <a:ea typeface="Proxima Nova"/>
              <a:cs typeface="Proxima Nova"/>
              <a:sym typeface="Proxima Nova"/>
            </a:endParaRPr>
          </a:p>
        </p:txBody>
      </p:sp>
      <p:sp>
        <p:nvSpPr>
          <p:cNvPr id="331" name="Google Shape;331;p34"/>
          <p:cNvSpPr/>
          <p:nvPr/>
        </p:nvSpPr>
        <p:spPr>
          <a:xfrm>
            <a:off x="208988" y="1957950"/>
            <a:ext cx="1835100" cy="305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Tháng 12</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Tuần 1-2</a:t>
            </a:r>
            <a:endParaRPr b="1" sz="1000">
              <a:solidFill>
                <a:srgbClr val="FFFFFF"/>
              </a:solidFill>
              <a:latin typeface="Proxima Nova"/>
              <a:ea typeface="Proxima Nova"/>
              <a:cs typeface="Proxima Nova"/>
              <a:sym typeface="Proxima Nova"/>
            </a:endParaRPr>
          </a:p>
        </p:txBody>
      </p:sp>
      <p:sp>
        <p:nvSpPr>
          <p:cNvPr id="332" name="Google Shape;332;p34"/>
          <p:cNvSpPr/>
          <p:nvPr/>
        </p:nvSpPr>
        <p:spPr>
          <a:xfrm>
            <a:off x="2102213" y="1957950"/>
            <a:ext cx="1216800" cy="305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Tháng 12 - tuần 3</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13/12 - 19/12</a:t>
            </a:r>
            <a:endParaRPr sz="900">
              <a:solidFill>
                <a:srgbClr val="FFFFFF"/>
              </a:solidFill>
              <a:latin typeface="Proxima Nova"/>
              <a:ea typeface="Proxima Nova"/>
              <a:cs typeface="Proxima Nova"/>
              <a:sym typeface="Proxima Nova"/>
            </a:endParaRPr>
          </a:p>
        </p:txBody>
      </p:sp>
      <p:sp>
        <p:nvSpPr>
          <p:cNvPr id="333" name="Google Shape;333;p34"/>
          <p:cNvSpPr/>
          <p:nvPr/>
        </p:nvSpPr>
        <p:spPr>
          <a:xfrm>
            <a:off x="2102213" y="231315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1 </a:t>
            </a:r>
            <a:r>
              <a:rPr lang="en" sz="700">
                <a:solidFill>
                  <a:srgbClr val="023831"/>
                </a:solidFill>
                <a:latin typeface="Proxima Nova"/>
                <a:ea typeface="Proxima Nova"/>
                <a:cs typeface="Proxima Nova"/>
                <a:sym typeface="Proxima Nova"/>
              </a:rPr>
              <a:t>&amp;</a:t>
            </a:r>
            <a:r>
              <a:rPr lang="en" sz="900">
                <a:solidFill>
                  <a:srgbClr val="023831"/>
                </a:solidFill>
                <a:latin typeface="Proxima Nova"/>
                <a:ea typeface="Proxima Nova"/>
                <a:cs typeface="Proxima Nova"/>
                <a:sym typeface="Proxima Nova"/>
              </a:rPr>
              <a:t> 2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1000">
              <a:solidFill>
                <a:srgbClr val="FFFFFF"/>
              </a:solidFill>
              <a:latin typeface="Proxima Nova"/>
              <a:ea typeface="Proxima Nova"/>
              <a:cs typeface="Proxima Nova"/>
              <a:sym typeface="Proxima Nova"/>
            </a:endParaRPr>
          </a:p>
        </p:txBody>
      </p:sp>
      <p:sp>
        <p:nvSpPr>
          <p:cNvPr id="334" name="Google Shape;334;p34"/>
          <p:cNvSpPr/>
          <p:nvPr/>
        </p:nvSpPr>
        <p:spPr>
          <a:xfrm>
            <a:off x="2102213" y="2720838"/>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023831"/>
                </a:solidFill>
                <a:latin typeface="Proxima Nova"/>
                <a:ea typeface="Proxima Nova"/>
                <a:cs typeface="Proxima Nova"/>
                <a:sym typeface="Proxima Nova"/>
              </a:rPr>
              <a:t>Try Free phase 1 </a:t>
            </a:r>
            <a:r>
              <a:rPr lang="en" sz="700">
                <a:solidFill>
                  <a:srgbClr val="023831"/>
                </a:solidFill>
                <a:latin typeface="Proxima Nova"/>
                <a:ea typeface="Proxima Nova"/>
                <a:cs typeface="Proxima Nova"/>
                <a:sym typeface="Proxima Nova"/>
              </a:rPr>
              <a:t>&amp;</a:t>
            </a:r>
            <a:r>
              <a:rPr lang="en" sz="900">
                <a:solidFill>
                  <a:srgbClr val="023831"/>
                </a:solidFill>
                <a:latin typeface="Proxima Nova"/>
                <a:ea typeface="Proxima Nova"/>
                <a:cs typeface="Proxima Nova"/>
                <a:sym typeface="Proxima Nova"/>
              </a:rPr>
              <a:t> 2</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sz="900">
              <a:solidFill>
                <a:srgbClr val="023831"/>
              </a:solidFill>
              <a:latin typeface="Proxima Nova"/>
              <a:ea typeface="Proxima Nova"/>
              <a:cs typeface="Proxima Nova"/>
              <a:sym typeface="Proxima Nova"/>
            </a:endParaRPr>
          </a:p>
        </p:txBody>
      </p:sp>
      <p:sp>
        <p:nvSpPr>
          <p:cNvPr id="335" name="Google Shape;335;p34"/>
          <p:cNvSpPr/>
          <p:nvPr/>
        </p:nvSpPr>
        <p:spPr>
          <a:xfrm>
            <a:off x="3377138" y="1957950"/>
            <a:ext cx="1216800" cy="305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Tháng 12 - tuần 4</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20/12 - 26/12</a:t>
            </a:r>
            <a:endParaRPr b="1" sz="1100">
              <a:solidFill>
                <a:srgbClr val="FFFFFF"/>
              </a:solidFill>
              <a:latin typeface="Proxima Nova"/>
              <a:ea typeface="Proxima Nova"/>
              <a:cs typeface="Proxima Nova"/>
              <a:sym typeface="Proxima Nova"/>
            </a:endParaRPr>
          </a:p>
        </p:txBody>
      </p:sp>
      <p:sp>
        <p:nvSpPr>
          <p:cNvPr id="336" name="Google Shape;336;p34"/>
          <p:cNvSpPr/>
          <p:nvPr/>
        </p:nvSpPr>
        <p:spPr>
          <a:xfrm>
            <a:off x="4652063" y="1957950"/>
            <a:ext cx="1216800" cy="305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Tháng 12 - tuần 5</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27/12 - 02/01/2022</a:t>
            </a:r>
            <a:endParaRPr b="1" sz="1200">
              <a:solidFill>
                <a:srgbClr val="FFFFFF"/>
              </a:solidFill>
              <a:latin typeface="Proxima Nova"/>
              <a:ea typeface="Proxima Nova"/>
              <a:cs typeface="Proxima Nova"/>
              <a:sym typeface="Proxima Nova"/>
            </a:endParaRPr>
          </a:p>
        </p:txBody>
      </p:sp>
      <p:sp>
        <p:nvSpPr>
          <p:cNvPr id="337" name="Google Shape;337;p34"/>
          <p:cNvSpPr/>
          <p:nvPr/>
        </p:nvSpPr>
        <p:spPr>
          <a:xfrm>
            <a:off x="3377138" y="312855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Bài Quảng bá sp 01</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900">
              <a:solidFill>
                <a:srgbClr val="023831"/>
              </a:solidFill>
              <a:latin typeface="Proxima Nova"/>
              <a:ea typeface="Proxima Nova"/>
              <a:cs typeface="Proxima Nova"/>
              <a:sym typeface="Proxima Nova"/>
            </a:endParaRPr>
          </a:p>
        </p:txBody>
      </p:sp>
      <p:sp>
        <p:nvSpPr>
          <p:cNvPr id="338" name="Google Shape;338;p34"/>
          <p:cNvSpPr/>
          <p:nvPr/>
        </p:nvSpPr>
        <p:spPr>
          <a:xfrm>
            <a:off x="4652063" y="3128538"/>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Bài Quảng bá sp 01</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b="1" sz="900">
              <a:solidFill>
                <a:srgbClr val="023831"/>
              </a:solidFill>
              <a:latin typeface="Proxima Nova"/>
              <a:ea typeface="Proxima Nova"/>
              <a:cs typeface="Proxima Nova"/>
              <a:sym typeface="Proxima Nova"/>
            </a:endParaRPr>
          </a:p>
        </p:txBody>
      </p:sp>
      <p:sp>
        <p:nvSpPr>
          <p:cNvPr id="339" name="Google Shape;339;p34"/>
          <p:cNvSpPr/>
          <p:nvPr/>
        </p:nvSpPr>
        <p:spPr>
          <a:xfrm>
            <a:off x="5926988" y="3137675"/>
            <a:ext cx="1216800" cy="357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23831"/>
                </a:solidFill>
                <a:latin typeface="Proxima Nova"/>
                <a:ea typeface="Proxima Nova"/>
                <a:cs typeface="Proxima Nova"/>
                <a:sym typeface="Proxima Nova"/>
              </a:rPr>
              <a:t>Video Quảng bá thương hiệu BIOLAK</a:t>
            </a:r>
            <a:endParaRPr b="1" sz="900">
              <a:solidFill>
                <a:srgbClr val="FFFFFF"/>
              </a:solidFill>
              <a:latin typeface="Proxima Nova"/>
              <a:ea typeface="Proxima Nova"/>
              <a:cs typeface="Proxima Nova"/>
              <a:sym typeface="Proxima Nova"/>
            </a:endParaRPr>
          </a:p>
        </p:txBody>
      </p:sp>
      <p:sp>
        <p:nvSpPr>
          <p:cNvPr id="340" name="Google Shape;340;p34"/>
          <p:cNvSpPr txBox="1"/>
          <p:nvPr/>
        </p:nvSpPr>
        <p:spPr>
          <a:xfrm>
            <a:off x="1705525" y="1022200"/>
            <a:ext cx="57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Timeline: </a:t>
            </a:r>
            <a:r>
              <a:rPr b="1" lang="en">
                <a:solidFill>
                  <a:schemeClr val="lt1"/>
                </a:solidFill>
                <a:latin typeface="Didact Gothic"/>
                <a:ea typeface="Didact Gothic"/>
                <a:cs typeface="Didact Gothic"/>
                <a:sym typeface="Didact Gothic"/>
              </a:rPr>
              <a:t>13/12</a:t>
            </a:r>
            <a:r>
              <a:rPr lang="en">
                <a:solidFill>
                  <a:schemeClr val="lt1"/>
                </a:solidFill>
                <a:latin typeface="Didact Gothic"/>
                <a:ea typeface="Didact Gothic"/>
                <a:cs typeface="Didact Gothic"/>
                <a:sym typeface="Didact Gothic"/>
              </a:rPr>
              <a:t> đến </a:t>
            </a:r>
            <a:r>
              <a:rPr b="1" lang="en">
                <a:solidFill>
                  <a:schemeClr val="lt1"/>
                </a:solidFill>
                <a:latin typeface="Didact Gothic"/>
                <a:ea typeface="Didact Gothic"/>
                <a:cs typeface="Didact Gothic"/>
                <a:sym typeface="Didact Gothic"/>
              </a:rPr>
              <a:t>30</a:t>
            </a:r>
            <a:r>
              <a:rPr b="1" lang="en">
                <a:solidFill>
                  <a:schemeClr val="lt1"/>
                </a:solidFill>
                <a:latin typeface="Didact Gothic"/>
                <a:ea typeface="Didact Gothic"/>
                <a:cs typeface="Didact Gothic"/>
                <a:sym typeface="Didact Gothic"/>
              </a:rPr>
              <a:t>/01/2022</a:t>
            </a:r>
            <a:r>
              <a:rPr lang="en">
                <a:solidFill>
                  <a:schemeClr val="lt1"/>
                </a:solidFill>
                <a:latin typeface="Didact Gothic"/>
                <a:ea typeface="Didact Gothic"/>
                <a:cs typeface="Didact Gothic"/>
                <a:sym typeface="Didact Gothic"/>
              </a:rPr>
              <a:t> </a:t>
            </a:r>
            <a:r>
              <a:rPr lang="en">
                <a:solidFill>
                  <a:schemeClr val="lt1"/>
                </a:solidFill>
                <a:highlight>
                  <a:srgbClr val="00FFFF"/>
                </a:highlight>
                <a:latin typeface="Didact Gothic"/>
                <a:ea typeface="Didact Gothic"/>
                <a:cs typeface="Didact Gothic"/>
                <a:sym typeface="Didact Gothic"/>
              </a:rPr>
              <a:t>(7 tuần)</a:t>
            </a:r>
            <a:endParaRPr>
              <a:solidFill>
                <a:schemeClr val="lt1"/>
              </a:solidFill>
              <a:highlight>
                <a:srgbClr val="00FFFF"/>
              </a:highlight>
              <a:latin typeface="Didact Gothic"/>
              <a:ea typeface="Didact Gothic"/>
              <a:cs typeface="Didact Gothic"/>
              <a:sym typeface="Didact Gothic"/>
            </a:endParaRPr>
          </a:p>
        </p:txBody>
      </p:sp>
      <p:sp>
        <p:nvSpPr>
          <p:cNvPr id="341" name="Google Shape;341;p34"/>
          <p:cNvSpPr/>
          <p:nvPr/>
        </p:nvSpPr>
        <p:spPr>
          <a:xfrm>
            <a:off x="5926988" y="1957950"/>
            <a:ext cx="1216800" cy="305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Tháng 12 - tuần 5</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27/12 - 02/01/2022</a:t>
            </a:r>
            <a:endParaRPr b="1" sz="1200">
              <a:solidFill>
                <a:srgbClr val="FFFFFF"/>
              </a:solidFill>
              <a:latin typeface="Proxima Nova"/>
              <a:ea typeface="Proxima Nova"/>
              <a:cs typeface="Proxima Nova"/>
              <a:sym typeface="Proxima Nova"/>
            </a:endParaRPr>
          </a:p>
        </p:txBody>
      </p:sp>
      <p:sp>
        <p:nvSpPr>
          <p:cNvPr id="342" name="Google Shape;342;p34"/>
          <p:cNvSpPr/>
          <p:nvPr/>
        </p:nvSpPr>
        <p:spPr>
          <a:xfrm>
            <a:off x="3377138" y="231315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3 </a:t>
            </a:r>
            <a:r>
              <a:rPr lang="en" sz="700">
                <a:solidFill>
                  <a:srgbClr val="023831"/>
                </a:solidFill>
                <a:latin typeface="Proxima Nova"/>
                <a:ea typeface="Proxima Nova"/>
                <a:cs typeface="Proxima Nova"/>
                <a:sym typeface="Proxima Nova"/>
              </a:rPr>
              <a:t>&amp;</a:t>
            </a:r>
            <a:r>
              <a:rPr lang="en" sz="900">
                <a:solidFill>
                  <a:srgbClr val="023831"/>
                </a:solidFill>
                <a:latin typeface="Proxima Nova"/>
                <a:ea typeface="Proxima Nova"/>
                <a:cs typeface="Proxima Nova"/>
                <a:sym typeface="Proxima Nova"/>
              </a:rPr>
              <a:t> 4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1000">
              <a:solidFill>
                <a:srgbClr val="FFFFFF"/>
              </a:solidFill>
              <a:latin typeface="Proxima Nova"/>
              <a:ea typeface="Proxima Nova"/>
              <a:cs typeface="Proxima Nova"/>
              <a:sym typeface="Proxima Nova"/>
            </a:endParaRPr>
          </a:p>
        </p:txBody>
      </p:sp>
      <p:sp>
        <p:nvSpPr>
          <p:cNvPr id="343" name="Google Shape;343;p34"/>
          <p:cNvSpPr/>
          <p:nvPr/>
        </p:nvSpPr>
        <p:spPr>
          <a:xfrm>
            <a:off x="3377138" y="2720838"/>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023831"/>
                </a:solidFill>
                <a:latin typeface="Proxima Nova"/>
                <a:ea typeface="Proxima Nova"/>
                <a:cs typeface="Proxima Nova"/>
                <a:sym typeface="Proxima Nova"/>
              </a:rPr>
              <a:t>Try Free phase 3 </a:t>
            </a:r>
            <a:r>
              <a:rPr lang="en" sz="700">
                <a:solidFill>
                  <a:srgbClr val="023831"/>
                </a:solidFill>
                <a:latin typeface="Proxima Nova"/>
                <a:ea typeface="Proxima Nova"/>
                <a:cs typeface="Proxima Nova"/>
                <a:sym typeface="Proxima Nova"/>
              </a:rPr>
              <a:t>&amp;</a:t>
            </a:r>
            <a:r>
              <a:rPr lang="en" sz="900">
                <a:solidFill>
                  <a:srgbClr val="023831"/>
                </a:solidFill>
                <a:latin typeface="Proxima Nova"/>
                <a:ea typeface="Proxima Nova"/>
                <a:cs typeface="Proxima Nova"/>
                <a:sym typeface="Proxima Nova"/>
              </a:rPr>
              <a:t> 4</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sz="900">
              <a:solidFill>
                <a:srgbClr val="023831"/>
              </a:solidFill>
              <a:latin typeface="Proxima Nova"/>
              <a:ea typeface="Proxima Nova"/>
              <a:cs typeface="Proxima Nova"/>
              <a:sym typeface="Proxima Nova"/>
            </a:endParaRPr>
          </a:p>
        </p:txBody>
      </p:sp>
      <p:sp>
        <p:nvSpPr>
          <p:cNvPr id="344" name="Google Shape;344;p34"/>
          <p:cNvSpPr/>
          <p:nvPr/>
        </p:nvSpPr>
        <p:spPr>
          <a:xfrm>
            <a:off x="4652063" y="231315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5 </a:t>
            </a:r>
            <a:r>
              <a:rPr lang="en" sz="700">
                <a:solidFill>
                  <a:srgbClr val="023831"/>
                </a:solidFill>
                <a:latin typeface="Proxima Nova"/>
                <a:ea typeface="Proxima Nova"/>
                <a:cs typeface="Proxima Nova"/>
                <a:sym typeface="Proxima Nova"/>
              </a:rPr>
              <a:t>&amp;</a:t>
            </a:r>
            <a:r>
              <a:rPr lang="en" sz="900">
                <a:solidFill>
                  <a:srgbClr val="023831"/>
                </a:solidFill>
                <a:latin typeface="Proxima Nova"/>
                <a:ea typeface="Proxima Nova"/>
                <a:cs typeface="Proxima Nova"/>
                <a:sym typeface="Proxima Nova"/>
              </a:rPr>
              <a:t> 6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1000">
              <a:solidFill>
                <a:srgbClr val="FFFFFF"/>
              </a:solidFill>
              <a:latin typeface="Proxima Nova"/>
              <a:ea typeface="Proxima Nova"/>
              <a:cs typeface="Proxima Nova"/>
              <a:sym typeface="Proxima Nova"/>
            </a:endParaRPr>
          </a:p>
        </p:txBody>
      </p:sp>
      <p:sp>
        <p:nvSpPr>
          <p:cNvPr id="345" name="Google Shape;345;p34"/>
          <p:cNvSpPr/>
          <p:nvPr/>
        </p:nvSpPr>
        <p:spPr>
          <a:xfrm>
            <a:off x="4652063" y="2720838"/>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023831"/>
                </a:solidFill>
                <a:latin typeface="Proxima Nova"/>
                <a:ea typeface="Proxima Nova"/>
                <a:cs typeface="Proxima Nova"/>
                <a:sym typeface="Proxima Nova"/>
              </a:rPr>
              <a:t>Try Free phase 5 </a:t>
            </a:r>
            <a:r>
              <a:rPr lang="en" sz="700">
                <a:solidFill>
                  <a:srgbClr val="023831"/>
                </a:solidFill>
                <a:latin typeface="Proxima Nova"/>
                <a:ea typeface="Proxima Nova"/>
                <a:cs typeface="Proxima Nova"/>
                <a:sym typeface="Proxima Nova"/>
              </a:rPr>
              <a:t>&amp;</a:t>
            </a:r>
            <a:r>
              <a:rPr lang="en" sz="900">
                <a:solidFill>
                  <a:srgbClr val="023831"/>
                </a:solidFill>
                <a:latin typeface="Proxima Nova"/>
                <a:ea typeface="Proxima Nova"/>
                <a:cs typeface="Proxima Nova"/>
                <a:sym typeface="Proxima Nova"/>
              </a:rPr>
              <a:t> 6</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sz="900">
              <a:solidFill>
                <a:srgbClr val="023831"/>
              </a:solidFill>
              <a:latin typeface="Proxima Nova"/>
              <a:ea typeface="Proxima Nova"/>
              <a:cs typeface="Proxima Nova"/>
              <a:sym typeface="Proxima Nova"/>
            </a:endParaRPr>
          </a:p>
        </p:txBody>
      </p:sp>
      <p:sp>
        <p:nvSpPr>
          <p:cNvPr id="346" name="Google Shape;346;p34"/>
          <p:cNvSpPr/>
          <p:nvPr/>
        </p:nvSpPr>
        <p:spPr>
          <a:xfrm>
            <a:off x="5926988" y="231990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7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1000">
              <a:solidFill>
                <a:srgbClr val="FFFFFF"/>
              </a:solidFill>
              <a:latin typeface="Proxima Nova"/>
              <a:ea typeface="Proxima Nova"/>
              <a:cs typeface="Proxima Nova"/>
              <a:sym typeface="Proxima Nova"/>
            </a:endParaRPr>
          </a:p>
        </p:txBody>
      </p:sp>
      <p:sp>
        <p:nvSpPr>
          <p:cNvPr id="347" name="Google Shape;347;p34"/>
          <p:cNvSpPr/>
          <p:nvPr/>
        </p:nvSpPr>
        <p:spPr>
          <a:xfrm>
            <a:off x="5926988" y="2715775"/>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023831"/>
                </a:solidFill>
                <a:latin typeface="Proxima Nova"/>
                <a:ea typeface="Proxima Nova"/>
                <a:cs typeface="Proxima Nova"/>
                <a:sym typeface="Proxima Nova"/>
              </a:rPr>
              <a:t>Try Free phase 7</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sz="900">
              <a:solidFill>
                <a:srgbClr val="023831"/>
              </a:solidFill>
              <a:latin typeface="Proxima Nova"/>
              <a:ea typeface="Proxima Nova"/>
              <a:cs typeface="Proxima Nova"/>
              <a:sym typeface="Proxima Nova"/>
            </a:endParaRPr>
          </a:p>
        </p:txBody>
      </p:sp>
      <p:sp>
        <p:nvSpPr>
          <p:cNvPr id="348" name="Google Shape;348;p34"/>
          <p:cNvSpPr/>
          <p:nvPr/>
        </p:nvSpPr>
        <p:spPr>
          <a:xfrm>
            <a:off x="3377138" y="3533162"/>
            <a:ext cx="1216800" cy="357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23831"/>
                </a:solidFill>
                <a:latin typeface="Proxima Nova"/>
                <a:ea typeface="Proxima Nova"/>
                <a:cs typeface="Proxima Nova"/>
                <a:sym typeface="Proxima Nova"/>
              </a:rPr>
              <a:t>Bài Quảng bá </a:t>
            </a:r>
            <a:endParaRPr b="1" sz="8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b="1" lang="en" sz="800">
                <a:solidFill>
                  <a:srgbClr val="023831"/>
                </a:solidFill>
                <a:latin typeface="Proxima Nova"/>
                <a:ea typeface="Proxima Nova"/>
                <a:cs typeface="Proxima Nova"/>
                <a:sym typeface="Proxima Nova"/>
              </a:rPr>
              <a:t>thương hiệu BIOLAK</a:t>
            </a:r>
            <a:endParaRPr b="1" sz="900">
              <a:solidFill>
                <a:srgbClr val="FFFFFF"/>
              </a:solidFill>
              <a:latin typeface="Proxima Nova"/>
              <a:ea typeface="Proxima Nova"/>
              <a:cs typeface="Proxima Nova"/>
              <a:sym typeface="Proxima Nova"/>
            </a:endParaRPr>
          </a:p>
        </p:txBody>
      </p:sp>
      <p:sp>
        <p:nvSpPr>
          <p:cNvPr id="349" name="Google Shape;349;p34"/>
          <p:cNvSpPr/>
          <p:nvPr/>
        </p:nvSpPr>
        <p:spPr>
          <a:xfrm>
            <a:off x="2102213" y="1501700"/>
            <a:ext cx="6832800" cy="527700"/>
          </a:xfrm>
          <a:prstGeom prst="rightArrow">
            <a:avLst>
              <a:gd fmla="val 50000" name="adj1"/>
              <a:gd fmla="val 50000" name="adj2"/>
            </a:avLst>
          </a:prstGeom>
          <a:solidFill>
            <a:srgbClr val="FFC703"/>
          </a:solidFill>
          <a:ln cap="flat" cmpd="sng" w="9525">
            <a:solidFill>
              <a:srgbClr val="FFC70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1F497D"/>
                </a:solidFill>
                <a:latin typeface="Proxima Nova"/>
                <a:ea typeface="Proxima Nova"/>
                <a:cs typeface="Proxima Nova"/>
                <a:sym typeface="Proxima Nova"/>
              </a:rPr>
              <a:t>Các hoạt động truyền thông</a:t>
            </a:r>
            <a:endParaRPr b="1" sz="1100">
              <a:solidFill>
                <a:srgbClr val="1F497D"/>
              </a:solidFill>
              <a:latin typeface="Proxima Nova"/>
              <a:ea typeface="Proxima Nova"/>
              <a:cs typeface="Proxima Nova"/>
              <a:sym typeface="Proxima Nova"/>
            </a:endParaRPr>
          </a:p>
        </p:txBody>
      </p:sp>
      <p:sp>
        <p:nvSpPr>
          <p:cNvPr id="350" name="Google Shape;350;p34"/>
          <p:cNvSpPr/>
          <p:nvPr/>
        </p:nvSpPr>
        <p:spPr>
          <a:xfrm>
            <a:off x="3377150" y="3808950"/>
            <a:ext cx="5557800" cy="574500"/>
          </a:xfrm>
          <a:prstGeom prst="right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72000" marR="0" rtl="0" algn="ctr">
              <a:lnSpc>
                <a:spcPct val="100000"/>
              </a:lnSpc>
              <a:spcBef>
                <a:spcPts val="0"/>
              </a:spcBef>
              <a:spcAft>
                <a:spcPts val="0"/>
              </a:spcAft>
              <a:buNone/>
            </a:pPr>
            <a:r>
              <a:rPr b="1" lang="en" sz="1000">
                <a:solidFill>
                  <a:srgbClr val="990000"/>
                </a:solidFill>
                <a:latin typeface="Proxima Nova"/>
                <a:ea typeface="Proxima Nova"/>
                <a:cs typeface="Proxima Nova"/>
                <a:sym typeface="Proxima Nova"/>
              </a:rPr>
              <a:t>Chạy dịch vụ Voucher Shop</a:t>
            </a:r>
            <a:endParaRPr b="1" sz="1000">
              <a:solidFill>
                <a:srgbClr val="990000"/>
              </a:solidFill>
              <a:latin typeface="Proxima Nova"/>
              <a:ea typeface="Proxima Nova"/>
              <a:cs typeface="Proxima Nova"/>
              <a:sym typeface="Proxima Nova"/>
            </a:endParaRPr>
          </a:p>
          <a:p>
            <a:pPr indent="0" lvl="0" marL="72000" marR="0" rtl="0" algn="ctr">
              <a:lnSpc>
                <a:spcPct val="100000"/>
              </a:lnSpc>
              <a:spcBef>
                <a:spcPts val="0"/>
              </a:spcBef>
              <a:spcAft>
                <a:spcPts val="0"/>
              </a:spcAft>
              <a:buNone/>
            </a:pPr>
            <a:r>
              <a:rPr lang="en" sz="800">
                <a:solidFill>
                  <a:schemeClr val="lt1"/>
                </a:solidFill>
                <a:latin typeface="Proxima Nova"/>
                <a:ea typeface="Proxima Nova"/>
                <a:cs typeface="Proxima Nova"/>
                <a:sym typeface="Proxima Nova"/>
              </a:rPr>
              <a:t>Sản phẩm tham gia dịch vụ Voucher Shop đều được hỗ trợ bài “Voucher Hot Deal”</a:t>
            </a:r>
            <a:endParaRPr sz="800">
              <a:solidFill>
                <a:schemeClr val="lt1"/>
              </a:solidFill>
              <a:latin typeface="Proxima Nova"/>
              <a:ea typeface="Proxima Nova"/>
              <a:cs typeface="Proxima Nova"/>
              <a:sym typeface="Proxima Nova"/>
            </a:endParaRPr>
          </a:p>
        </p:txBody>
      </p:sp>
      <p:sp>
        <p:nvSpPr>
          <p:cNvPr id="351" name="Google Shape;351;p34"/>
          <p:cNvSpPr/>
          <p:nvPr/>
        </p:nvSpPr>
        <p:spPr>
          <a:xfrm>
            <a:off x="3377150" y="4418550"/>
            <a:ext cx="5557800" cy="574500"/>
          </a:xfrm>
          <a:prstGeom prst="rightArrow">
            <a:avLst>
              <a:gd fmla="val 50000" name="adj1"/>
              <a:gd fmla="val 50000" name="adj2"/>
            </a:avLst>
          </a:prstGeom>
          <a:solidFill>
            <a:srgbClr val="0000FF"/>
          </a:solidFill>
          <a:ln>
            <a:noFill/>
          </a:ln>
        </p:spPr>
        <p:txBody>
          <a:bodyPr anchorCtr="0" anchor="ctr" bIns="91425" lIns="91425" spcFirstLastPara="1" rIns="91425" wrap="square" tIns="91425">
            <a:noAutofit/>
          </a:bodyPr>
          <a:lstStyle/>
          <a:p>
            <a:pPr indent="0" lvl="0" marL="72000" rtl="0" algn="ctr">
              <a:spcBef>
                <a:spcPts val="0"/>
              </a:spcBef>
              <a:spcAft>
                <a:spcPts val="0"/>
              </a:spcAft>
              <a:buNone/>
            </a:pPr>
            <a:r>
              <a:rPr b="1" lang="en" sz="1100">
                <a:solidFill>
                  <a:srgbClr val="FFFFFF"/>
                </a:solidFill>
                <a:latin typeface="Proxima Nova"/>
                <a:ea typeface="Proxima Nova"/>
                <a:cs typeface="Proxima Nova"/>
                <a:sym typeface="Proxima Nova"/>
              </a:rPr>
              <a:t>Chạy quảng cáo FB Ads</a:t>
            </a:r>
            <a:endParaRPr b="1" sz="1000">
              <a:solidFill>
                <a:srgbClr val="990000"/>
              </a:solidFill>
              <a:latin typeface="Proxima Nova"/>
              <a:ea typeface="Proxima Nova"/>
              <a:cs typeface="Proxima Nova"/>
              <a:sym typeface="Proxima Nova"/>
            </a:endParaRPr>
          </a:p>
        </p:txBody>
      </p:sp>
      <p:sp>
        <p:nvSpPr>
          <p:cNvPr id="352" name="Google Shape;352;p34"/>
          <p:cNvSpPr txBox="1"/>
          <p:nvPr/>
        </p:nvSpPr>
        <p:spPr>
          <a:xfrm>
            <a:off x="117725" y="4082550"/>
            <a:ext cx="1814700" cy="846600"/>
          </a:xfrm>
          <a:prstGeom prst="rect">
            <a:avLst/>
          </a:prstGeom>
          <a:solidFill>
            <a:srgbClr val="FFFFFF"/>
          </a:solid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Proxima Nova"/>
                <a:ea typeface="Proxima Nova"/>
                <a:cs typeface="Proxima Nova"/>
                <a:sym typeface="Proxima Nova"/>
              </a:rPr>
              <a:t>CHÚ THÍCH</a:t>
            </a:r>
            <a:endParaRPr b="1" sz="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500">
              <a:highlight>
                <a:srgbClr val="F9CB9C"/>
              </a:highlight>
              <a:latin typeface="Proxima Nova"/>
              <a:ea typeface="Proxima Nova"/>
              <a:cs typeface="Proxima Nova"/>
              <a:sym typeface="Proxima Nova"/>
            </a:endParaRPr>
          </a:p>
          <a:p>
            <a:pPr indent="0" lvl="0" marL="0" rtl="0" algn="l">
              <a:spcBef>
                <a:spcPts val="0"/>
              </a:spcBef>
              <a:spcAft>
                <a:spcPts val="0"/>
              </a:spcAft>
              <a:buNone/>
            </a:pPr>
            <a:r>
              <a:rPr lang="en" sz="600">
                <a:highlight>
                  <a:srgbClr val="A6CBC2"/>
                </a:highlight>
                <a:latin typeface="Proxima Nova"/>
                <a:ea typeface="Proxima Nova"/>
                <a:cs typeface="Proxima Nova"/>
                <a:sym typeface="Proxima Nova"/>
              </a:rPr>
              <a:t>Hoạt động đề xuất cho sp </a:t>
            </a:r>
            <a:endParaRPr sz="600">
              <a:highlight>
                <a:srgbClr val="A6CBC2"/>
              </a:highlight>
              <a:latin typeface="Proxima Nova"/>
              <a:ea typeface="Proxima Nova"/>
              <a:cs typeface="Proxima Nova"/>
              <a:sym typeface="Proxima Nova"/>
            </a:endParaRPr>
          </a:p>
          <a:p>
            <a:pPr indent="0" lvl="0" marL="0" rtl="0" algn="l">
              <a:spcBef>
                <a:spcPts val="0"/>
              </a:spcBef>
              <a:spcAft>
                <a:spcPts val="0"/>
              </a:spcAft>
              <a:buNone/>
            </a:pPr>
            <a:r>
              <a:rPr lang="en" sz="600">
                <a:highlight>
                  <a:srgbClr val="A6CBC2"/>
                </a:highlight>
                <a:latin typeface="Proxima Nova"/>
                <a:ea typeface="Proxima Nova"/>
                <a:cs typeface="Proxima Nova"/>
                <a:sym typeface="Proxima Nova"/>
              </a:rPr>
              <a:t>BioLAK Serum dưỡng ẩm</a:t>
            </a:r>
            <a:endParaRPr sz="600">
              <a:highlight>
                <a:srgbClr val="A6CBC2"/>
              </a:highlight>
              <a:latin typeface="Proxima Nova"/>
              <a:ea typeface="Proxima Nova"/>
              <a:cs typeface="Proxima Nova"/>
              <a:sym typeface="Proxima Nova"/>
            </a:endParaRPr>
          </a:p>
          <a:p>
            <a:pPr indent="0" lvl="0" marL="0" rtl="0" algn="l">
              <a:spcBef>
                <a:spcPts val="0"/>
              </a:spcBef>
              <a:spcAft>
                <a:spcPts val="0"/>
              </a:spcAft>
              <a:buNone/>
            </a:pPr>
            <a:r>
              <a:t/>
            </a:r>
            <a:endParaRPr sz="600">
              <a:highlight>
                <a:srgbClr val="F9CB9C"/>
              </a:highlight>
              <a:latin typeface="Proxima Nova"/>
              <a:ea typeface="Proxima Nova"/>
              <a:cs typeface="Proxima Nova"/>
              <a:sym typeface="Proxima Nova"/>
            </a:endParaRPr>
          </a:p>
          <a:p>
            <a:pPr indent="0" lvl="0" marL="0" rtl="0" algn="l">
              <a:spcBef>
                <a:spcPts val="0"/>
              </a:spcBef>
              <a:spcAft>
                <a:spcPts val="0"/>
              </a:spcAft>
              <a:buNone/>
            </a:pPr>
            <a:r>
              <a:rPr lang="en" sz="600">
                <a:highlight>
                  <a:srgbClr val="F4CCCC"/>
                </a:highlight>
                <a:latin typeface="Proxima Nova"/>
                <a:ea typeface="Proxima Nova"/>
                <a:cs typeface="Proxima Nova"/>
                <a:sym typeface="Proxima Nova"/>
              </a:rPr>
              <a:t>Hoạt động đề xuất cho sp</a:t>
            </a:r>
            <a:endParaRPr sz="600">
              <a:highlight>
                <a:srgbClr val="F4CCCC"/>
              </a:highlight>
              <a:latin typeface="Proxima Nova"/>
              <a:ea typeface="Proxima Nova"/>
              <a:cs typeface="Proxima Nova"/>
              <a:sym typeface="Proxima Nova"/>
            </a:endParaRPr>
          </a:p>
          <a:p>
            <a:pPr indent="0" lvl="0" marL="0" rtl="0" algn="l">
              <a:spcBef>
                <a:spcPts val="0"/>
              </a:spcBef>
              <a:spcAft>
                <a:spcPts val="0"/>
              </a:spcAft>
              <a:buNone/>
            </a:pPr>
            <a:r>
              <a:rPr lang="en" sz="600">
                <a:highlight>
                  <a:srgbClr val="F4CCCC"/>
                </a:highlight>
                <a:latin typeface="Proxima Nova"/>
                <a:ea typeface="Proxima Nova"/>
                <a:cs typeface="Proxima Nova"/>
                <a:sym typeface="Proxima Nova"/>
              </a:rPr>
              <a:t>BioLAK Nước súc miệng/ súc họng thảo mộc</a:t>
            </a:r>
            <a:endParaRPr b="1" sz="900">
              <a:solidFill>
                <a:srgbClr val="F04136"/>
              </a:solidFill>
              <a:highlight>
                <a:srgbClr val="3C78D8"/>
              </a:highlight>
              <a:latin typeface="Proxima Nova"/>
              <a:ea typeface="Proxima Nova"/>
              <a:cs typeface="Proxima Nova"/>
              <a:sym typeface="Proxima Nova"/>
            </a:endParaRPr>
          </a:p>
        </p:txBody>
      </p:sp>
      <p:sp>
        <p:nvSpPr>
          <p:cNvPr id="353" name="Google Shape;353;p34"/>
          <p:cNvSpPr/>
          <p:nvPr/>
        </p:nvSpPr>
        <p:spPr>
          <a:xfrm rot="10800000">
            <a:off x="1545115" y="4082548"/>
            <a:ext cx="387300" cy="275100"/>
          </a:xfrm>
          <a:prstGeom prst="rtTriangl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57" name="Shape 357"/>
        <p:cNvGrpSpPr/>
        <p:nvPr/>
      </p:nvGrpSpPr>
      <p:grpSpPr>
        <a:xfrm>
          <a:off x="0" y="0"/>
          <a:ext cx="0" cy="0"/>
          <a:chOff x="0" y="0"/>
          <a:chExt cx="0" cy="0"/>
        </a:xfrm>
      </p:grpSpPr>
      <p:sp>
        <p:nvSpPr>
          <p:cNvPr id="358" name="Google Shape;358;p35"/>
          <p:cNvSpPr/>
          <p:nvPr/>
        </p:nvSpPr>
        <p:spPr>
          <a:xfrm rot="5400000">
            <a:off x="214350" y="-216700"/>
            <a:ext cx="1393800" cy="1836300"/>
          </a:xfrm>
          <a:prstGeom prst="rtTriangle">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txBox="1"/>
          <p:nvPr/>
        </p:nvSpPr>
        <p:spPr>
          <a:xfrm>
            <a:off x="-38875" y="67850"/>
            <a:ext cx="13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GÓI DỊCH VỤ </a:t>
            </a:r>
            <a:endParaRPr b="1">
              <a:latin typeface="Josefin Sans"/>
              <a:ea typeface="Josefin Sans"/>
              <a:cs typeface="Josefin Sans"/>
              <a:sym typeface="Josefin Sans"/>
            </a:endParaRPr>
          </a:p>
          <a:p>
            <a:pPr indent="0" lvl="0" marL="0" rtl="0" algn="ctr">
              <a:spcBef>
                <a:spcPts val="0"/>
              </a:spcBef>
              <a:spcAft>
                <a:spcPts val="0"/>
              </a:spcAft>
              <a:buNone/>
            </a:pPr>
            <a:r>
              <a:rPr b="1" lang="en">
                <a:latin typeface="Josefin Sans"/>
                <a:ea typeface="Josefin Sans"/>
                <a:cs typeface="Josefin Sans"/>
                <a:sym typeface="Josefin Sans"/>
              </a:rPr>
              <a:t>MỞ RỘNG</a:t>
            </a:r>
            <a:endParaRPr b="1">
              <a:latin typeface="Josefin Sans"/>
              <a:ea typeface="Josefin Sans"/>
              <a:cs typeface="Josefin Sans"/>
              <a:sym typeface="Josefin Sans"/>
            </a:endParaRPr>
          </a:p>
        </p:txBody>
      </p:sp>
      <p:sp>
        <p:nvSpPr>
          <p:cNvPr id="360" name="Google Shape;360;p35"/>
          <p:cNvSpPr txBox="1"/>
          <p:nvPr/>
        </p:nvSpPr>
        <p:spPr>
          <a:xfrm>
            <a:off x="0" y="237950"/>
            <a:ext cx="9144000" cy="629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700">
                <a:solidFill>
                  <a:schemeClr val="lt1"/>
                </a:solidFill>
                <a:latin typeface="Proxima Nova"/>
                <a:ea typeface="Proxima Nova"/>
                <a:cs typeface="Proxima Nova"/>
                <a:sym typeface="Proxima Nova"/>
              </a:rPr>
              <a:t>ĐỀ XUẤT</a:t>
            </a:r>
            <a:endParaRPr sz="2700">
              <a:solidFill>
                <a:schemeClr val="lt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2900">
                <a:solidFill>
                  <a:schemeClr val="lt1"/>
                </a:solidFill>
                <a:latin typeface="Proxima Nova Extrabold"/>
                <a:ea typeface="Proxima Nova Extrabold"/>
                <a:cs typeface="Proxima Nova Extrabold"/>
                <a:sym typeface="Proxima Nova Extrabold"/>
              </a:rPr>
              <a:t>THỜI GIAN TRIỂN KHAI</a:t>
            </a:r>
            <a:endParaRPr sz="2900">
              <a:solidFill>
                <a:schemeClr val="lt1"/>
              </a:solidFill>
              <a:latin typeface="Proxima Nova Extrabold"/>
              <a:ea typeface="Proxima Nova Extrabold"/>
              <a:cs typeface="Proxima Nova Extrabold"/>
              <a:sym typeface="Proxima Nova Extrabold"/>
            </a:endParaRPr>
          </a:p>
        </p:txBody>
      </p:sp>
      <p:sp>
        <p:nvSpPr>
          <p:cNvPr id="361" name="Google Shape;361;p35"/>
          <p:cNvSpPr/>
          <p:nvPr/>
        </p:nvSpPr>
        <p:spPr>
          <a:xfrm>
            <a:off x="1362438" y="1878650"/>
            <a:ext cx="1216800" cy="305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Proxima Nova"/>
                <a:ea typeface="Proxima Nova"/>
                <a:cs typeface="Proxima Nova"/>
                <a:sym typeface="Proxima Nova"/>
              </a:rPr>
              <a:t>Tháng 1 - tuần 1</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03/01 - 09/01</a:t>
            </a:r>
            <a:endParaRPr sz="900">
              <a:solidFill>
                <a:srgbClr val="FFFFFF"/>
              </a:solidFill>
              <a:latin typeface="Proxima Nova"/>
              <a:ea typeface="Proxima Nova"/>
              <a:cs typeface="Proxima Nova"/>
              <a:sym typeface="Proxima Nova"/>
            </a:endParaRPr>
          </a:p>
        </p:txBody>
      </p:sp>
      <p:sp>
        <p:nvSpPr>
          <p:cNvPr id="362" name="Google Shape;362;p35"/>
          <p:cNvSpPr/>
          <p:nvPr/>
        </p:nvSpPr>
        <p:spPr>
          <a:xfrm>
            <a:off x="2637363" y="2233075"/>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9</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1000">
              <a:solidFill>
                <a:srgbClr val="FFFFFF"/>
              </a:solidFill>
              <a:latin typeface="Proxima Nova"/>
              <a:ea typeface="Proxima Nova"/>
              <a:cs typeface="Proxima Nova"/>
              <a:sym typeface="Proxima Nova"/>
            </a:endParaRPr>
          </a:p>
        </p:txBody>
      </p:sp>
      <p:sp>
        <p:nvSpPr>
          <p:cNvPr id="363" name="Google Shape;363;p35"/>
          <p:cNvSpPr/>
          <p:nvPr/>
        </p:nvSpPr>
        <p:spPr>
          <a:xfrm>
            <a:off x="2637363" y="2640763"/>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023831"/>
                </a:solidFill>
                <a:latin typeface="Proxima Nova"/>
                <a:ea typeface="Proxima Nova"/>
                <a:cs typeface="Proxima Nova"/>
                <a:sym typeface="Proxima Nova"/>
              </a:rPr>
              <a:t>Try Free phase 9</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sz="900">
              <a:solidFill>
                <a:srgbClr val="023831"/>
              </a:solidFill>
              <a:latin typeface="Proxima Nova"/>
              <a:ea typeface="Proxima Nova"/>
              <a:cs typeface="Proxima Nova"/>
              <a:sym typeface="Proxima Nova"/>
            </a:endParaRPr>
          </a:p>
        </p:txBody>
      </p:sp>
      <p:sp>
        <p:nvSpPr>
          <p:cNvPr id="364" name="Google Shape;364;p35"/>
          <p:cNvSpPr/>
          <p:nvPr/>
        </p:nvSpPr>
        <p:spPr>
          <a:xfrm>
            <a:off x="2637363" y="1878650"/>
            <a:ext cx="1216800" cy="305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Proxima Nova"/>
                <a:ea typeface="Proxima Nova"/>
                <a:cs typeface="Proxima Nova"/>
                <a:sym typeface="Proxima Nova"/>
              </a:rPr>
              <a:t>Tháng 1 - tuần 2</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10/01 - 16/01</a:t>
            </a:r>
            <a:endParaRPr b="1" sz="1100">
              <a:solidFill>
                <a:srgbClr val="FFFFFF"/>
              </a:solidFill>
              <a:latin typeface="Proxima Nova"/>
              <a:ea typeface="Proxima Nova"/>
              <a:cs typeface="Proxima Nova"/>
              <a:sym typeface="Proxima Nova"/>
            </a:endParaRPr>
          </a:p>
        </p:txBody>
      </p:sp>
      <p:sp>
        <p:nvSpPr>
          <p:cNvPr id="365" name="Google Shape;365;p35"/>
          <p:cNvSpPr/>
          <p:nvPr/>
        </p:nvSpPr>
        <p:spPr>
          <a:xfrm>
            <a:off x="3912288" y="1878650"/>
            <a:ext cx="1216800" cy="305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Proxima Nova"/>
                <a:ea typeface="Proxima Nova"/>
                <a:cs typeface="Proxima Nova"/>
                <a:sym typeface="Proxima Nova"/>
              </a:rPr>
              <a:t>Tháng 1 - tuần 3</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17/01 - 23/01</a:t>
            </a:r>
            <a:endParaRPr b="1" sz="1200">
              <a:solidFill>
                <a:srgbClr val="FFFFFF"/>
              </a:solidFill>
              <a:latin typeface="Proxima Nova"/>
              <a:ea typeface="Proxima Nova"/>
              <a:cs typeface="Proxima Nova"/>
              <a:sym typeface="Proxima Nova"/>
            </a:endParaRPr>
          </a:p>
        </p:txBody>
      </p:sp>
      <p:sp>
        <p:nvSpPr>
          <p:cNvPr id="366" name="Google Shape;366;p35"/>
          <p:cNvSpPr/>
          <p:nvPr/>
        </p:nvSpPr>
        <p:spPr>
          <a:xfrm>
            <a:off x="3912288" y="2641163"/>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Bài Quảng bá sp 02</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900">
              <a:solidFill>
                <a:srgbClr val="023831"/>
              </a:solidFill>
              <a:latin typeface="Proxima Nova"/>
              <a:ea typeface="Proxima Nova"/>
              <a:cs typeface="Proxima Nova"/>
              <a:sym typeface="Proxima Nova"/>
            </a:endParaRPr>
          </a:p>
        </p:txBody>
      </p:sp>
      <p:sp>
        <p:nvSpPr>
          <p:cNvPr id="367" name="Google Shape;367;p35"/>
          <p:cNvSpPr/>
          <p:nvPr/>
        </p:nvSpPr>
        <p:spPr>
          <a:xfrm>
            <a:off x="5187213" y="2641138"/>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Bài Quảng bá sp 02</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b="1" sz="900">
              <a:solidFill>
                <a:srgbClr val="023831"/>
              </a:solidFill>
              <a:latin typeface="Proxima Nova"/>
              <a:ea typeface="Proxima Nova"/>
              <a:cs typeface="Proxima Nova"/>
              <a:sym typeface="Proxima Nova"/>
            </a:endParaRPr>
          </a:p>
        </p:txBody>
      </p:sp>
      <p:sp>
        <p:nvSpPr>
          <p:cNvPr id="368" name="Google Shape;368;p35"/>
          <p:cNvSpPr/>
          <p:nvPr/>
        </p:nvSpPr>
        <p:spPr>
          <a:xfrm>
            <a:off x="2124450" y="1878650"/>
            <a:ext cx="165900" cy="30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0</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p:txBody>
      </p:sp>
      <p:sp>
        <p:nvSpPr>
          <p:cNvPr id="369" name="Google Shape;369;p35"/>
          <p:cNvSpPr/>
          <p:nvPr/>
        </p:nvSpPr>
        <p:spPr>
          <a:xfrm>
            <a:off x="5187213" y="1878650"/>
            <a:ext cx="1216800" cy="305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Proxima Nova"/>
                <a:ea typeface="Proxima Nova"/>
                <a:cs typeface="Proxima Nova"/>
                <a:sym typeface="Proxima Nova"/>
              </a:rPr>
              <a:t>Tháng 1 - tuần 4</a:t>
            </a:r>
            <a:endParaRPr b="1"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24/01 - 30/01</a:t>
            </a:r>
            <a:endParaRPr b="1" sz="1200">
              <a:solidFill>
                <a:srgbClr val="FFFFFF"/>
              </a:solidFill>
              <a:latin typeface="Proxima Nova"/>
              <a:ea typeface="Proxima Nova"/>
              <a:cs typeface="Proxima Nova"/>
              <a:sym typeface="Proxima Nova"/>
            </a:endParaRPr>
          </a:p>
        </p:txBody>
      </p:sp>
      <p:sp>
        <p:nvSpPr>
          <p:cNvPr id="370" name="Google Shape;370;p35"/>
          <p:cNvSpPr/>
          <p:nvPr/>
        </p:nvSpPr>
        <p:spPr>
          <a:xfrm>
            <a:off x="3912288" y="223385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10 </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1000">
              <a:solidFill>
                <a:srgbClr val="FFFFFF"/>
              </a:solidFill>
              <a:latin typeface="Proxima Nova"/>
              <a:ea typeface="Proxima Nova"/>
              <a:cs typeface="Proxima Nova"/>
              <a:sym typeface="Proxima Nova"/>
            </a:endParaRPr>
          </a:p>
        </p:txBody>
      </p:sp>
      <p:sp>
        <p:nvSpPr>
          <p:cNvPr id="371" name="Google Shape;371;p35"/>
          <p:cNvSpPr/>
          <p:nvPr/>
        </p:nvSpPr>
        <p:spPr>
          <a:xfrm>
            <a:off x="5187213" y="2233838"/>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023831"/>
                </a:solidFill>
                <a:latin typeface="Proxima Nova"/>
                <a:ea typeface="Proxima Nova"/>
                <a:cs typeface="Proxima Nova"/>
                <a:sym typeface="Proxima Nova"/>
              </a:rPr>
              <a:t>Try Free phase 10</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sz="900">
              <a:solidFill>
                <a:srgbClr val="023831"/>
              </a:solidFill>
              <a:latin typeface="Proxima Nova"/>
              <a:ea typeface="Proxima Nova"/>
              <a:cs typeface="Proxima Nova"/>
              <a:sym typeface="Proxima Nova"/>
            </a:endParaRPr>
          </a:p>
        </p:txBody>
      </p:sp>
      <p:sp>
        <p:nvSpPr>
          <p:cNvPr id="372" name="Google Shape;372;p35"/>
          <p:cNvSpPr/>
          <p:nvPr/>
        </p:nvSpPr>
        <p:spPr>
          <a:xfrm>
            <a:off x="1362450" y="1422400"/>
            <a:ext cx="6419100" cy="527700"/>
          </a:xfrm>
          <a:prstGeom prst="rightArrow">
            <a:avLst>
              <a:gd fmla="val 50000" name="adj1"/>
              <a:gd fmla="val 50000" name="adj2"/>
            </a:avLst>
          </a:prstGeom>
          <a:solidFill>
            <a:srgbClr val="FFC703"/>
          </a:solidFill>
          <a:ln cap="flat" cmpd="sng" w="9525">
            <a:solidFill>
              <a:srgbClr val="FFC70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1F497D"/>
                </a:solidFill>
                <a:latin typeface="Proxima Nova"/>
                <a:ea typeface="Proxima Nova"/>
                <a:cs typeface="Proxima Nova"/>
                <a:sym typeface="Proxima Nova"/>
              </a:rPr>
              <a:t>Các hoạt động truyền thông</a:t>
            </a:r>
            <a:endParaRPr b="1" sz="1100">
              <a:solidFill>
                <a:srgbClr val="1F497D"/>
              </a:solidFill>
              <a:latin typeface="Proxima Nova"/>
              <a:ea typeface="Proxima Nova"/>
              <a:cs typeface="Proxima Nova"/>
              <a:sym typeface="Proxima Nova"/>
            </a:endParaRPr>
          </a:p>
        </p:txBody>
      </p:sp>
      <p:sp>
        <p:nvSpPr>
          <p:cNvPr id="373" name="Google Shape;373;p35"/>
          <p:cNvSpPr/>
          <p:nvPr/>
        </p:nvSpPr>
        <p:spPr>
          <a:xfrm>
            <a:off x="2637375" y="1878650"/>
            <a:ext cx="165900" cy="30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0</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p:txBody>
      </p:sp>
      <p:sp>
        <p:nvSpPr>
          <p:cNvPr id="374" name="Google Shape;374;p35"/>
          <p:cNvSpPr/>
          <p:nvPr/>
        </p:nvSpPr>
        <p:spPr>
          <a:xfrm>
            <a:off x="3912300" y="1877875"/>
            <a:ext cx="165900" cy="30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0</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p:txBody>
      </p:sp>
      <p:sp>
        <p:nvSpPr>
          <p:cNvPr id="375" name="Google Shape;375;p35"/>
          <p:cNvSpPr/>
          <p:nvPr/>
        </p:nvSpPr>
        <p:spPr>
          <a:xfrm>
            <a:off x="5187225" y="1875338"/>
            <a:ext cx="165900" cy="30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0</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500">
                <a:latin typeface="Proxima Nova Extrabold"/>
                <a:ea typeface="Proxima Nova Extrabold"/>
                <a:cs typeface="Proxima Nova Extrabold"/>
                <a:sym typeface="Proxima Nova Extrabold"/>
              </a:rPr>
              <a:t>2</a:t>
            </a:r>
            <a:endParaRPr sz="500">
              <a:latin typeface="Proxima Nova Extrabold"/>
              <a:ea typeface="Proxima Nova Extrabold"/>
              <a:cs typeface="Proxima Nova Extrabold"/>
              <a:sym typeface="Proxima Nova Extrabold"/>
            </a:endParaRPr>
          </a:p>
        </p:txBody>
      </p:sp>
      <p:sp>
        <p:nvSpPr>
          <p:cNvPr id="376" name="Google Shape;376;p35"/>
          <p:cNvSpPr/>
          <p:nvPr/>
        </p:nvSpPr>
        <p:spPr>
          <a:xfrm>
            <a:off x="1362438" y="2233850"/>
            <a:ext cx="1216800" cy="357600"/>
          </a:xfrm>
          <a:prstGeom prst="rect">
            <a:avLst/>
          </a:prstGeom>
          <a:solidFill>
            <a:srgbClr val="A6C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23831"/>
                </a:solidFill>
                <a:latin typeface="Proxima Nova"/>
                <a:ea typeface="Proxima Nova"/>
                <a:cs typeface="Proxima Nova"/>
                <a:sym typeface="Proxima Nova"/>
              </a:rPr>
              <a:t>Try Free phase 8</a:t>
            </a:r>
            <a:endParaRPr sz="9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1000">
              <a:solidFill>
                <a:srgbClr val="FFFFFF"/>
              </a:solidFill>
              <a:latin typeface="Proxima Nova"/>
              <a:ea typeface="Proxima Nova"/>
              <a:cs typeface="Proxima Nova"/>
              <a:sym typeface="Proxima Nova"/>
            </a:endParaRPr>
          </a:p>
        </p:txBody>
      </p:sp>
      <p:sp>
        <p:nvSpPr>
          <p:cNvPr id="377" name="Google Shape;377;p35"/>
          <p:cNvSpPr/>
          <p:nvPr/>
        </p:nvSpPr>
        <p:spPr>
          <a:xfrm>
            <a:off x="1362438" y="2641538"/>
            <a:ext cx="1216800" cy="3576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023831"/>
                </a:solidFill>
                <a:latin typeface="Proxima Nova"/>
                <a:ea typeface="Proxima Nova"/>
                <a:cs typeface="Proxima Nova"/>
                <a:sym typeface="Proxima Nova"/>
              </a:rPr>
              <a:t>Try Free phase 8</a:t>
            </a:r>
            <a:endParaRPr sz="900">
              <a:solidFill>
                <a:srgbClr val="02383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sz="900">
              <a:solidFill>
                <a:srgbClr val="023831"/>
              </a:solidFill>
              <a:latin typeface="Proxima Nova"/>
              <a:ea typeface="Proxima Nova"/>
              <a:cs typeface="Proxima Nova"/>
              <a:sym typeface="Proxima Nova"/>
            </a:endParaRPr>
          </a:p>
        </p:txBody>
      </p:sp>
      <p:sp>
        <p:nvSpPr>
          <p:cNvPr id="378" name="Google Shape;378;p35"/>
          <p:cNvSpPr/>
          <p:nvPr/>
        </p:nvSpPr>
        <p:spPr>
          <a:xfrm>
            <a:off x="1362450" y="3049250"/>
            <a:ext cx="1216800" cy="527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23831"/>
                </a:solidFill>
                <a:latin typeface="Proxima Nova"/>
                <a:ea typeface="Proxima Nova"/>
                <a:cs typeface="Proxima Nova"/>
                <a:sym typeface="Proxima Nova"/>
              </a:rPr>
              <a:t>Livestream</a:t>
            </a:r>
            <a:endParaRPr b="1" sz="8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a:t>
            </a:r>
            <a:endParaRPr b="1" sz="800">
              <a:solidFill>
                <a:srgbClr val="023831"/>
              </a:solidFill>
              <a:latin typeface="Proxima Nova"/>
              <a:ea typeface="Proxima Nova"/>
              <a:cs typeface="Proxima Nova"/>
              <a:sym typeface="Proxima Nova"/>
            </a:endParaRPr>
          </a:p>
        </p:txBody>
      </p:sp>
      <p:sp>
        <p:nvSpPr>
          <p:cNvPr id="379" name="Google Shape;379;p35"/>
          <p:cNvSpPr/>
          <p:nvPr/>
        </p:nvSpPr>
        <p:spPr>
          <a:xfrm>
            <a:off x="2637375" y="3048475"/>
            <a:ext cx="1216800" cy="527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23831"/>
                </a:solidFill>
                <a:latin typeface="Proxima Nova"/>
                <a:ea typeface="Proxima Nova"/>
                <a:cs typeface="Proxima Nova"/>
                <a:sym typeface="Proxima Nova"/>
              </a:rPr>
              <a:t>Viral Video</a:t>
            </a:r>
            <a:endParaRPr b="1" sz="900">
              <a:solidFill>
                <a:srgbClr val="FFFFFF"/>
              </a:solidFill>
              <a:latin typeface="Proxima Nova"/>
              <a:ea typeface="Proxima Nova"/>
              <a:cs typeface="Proxima Nova"/>
              <a:sym typeface="Proxima Nova"/>
            </a:endParaRPr>
          </a:p>
        </p:txBody>
      </p:sp>
      <p:sp>
        <p:nvSpPr>
          <p:cNvPr id="380" name="Google Shape;380;p35"/>
          <p:cNvSpPr/>
          <p:nvPr/>
        </p:nvSpPr>
        <p:spPr>
          <a:xfrm>
            <a:off x="1362450" y="3627050"/>
            <a:ext cx="6419100" cy="574500"/>
          </a:xfrm>
          <a:prstGeom prst="right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72000" marR="0" rtl="0" algn="ctr">
              <a:lnSpc>
                <a:spcPct val="100000"/>
              </a:lnSpc>
              <a:spcBef>
                <a:spcPts val="0"/>
              </a:spcBef>
              <a:spcAft>
                <a:spcPts val="0"/>
              </a:spcAft>
              <a:buNone/>
            </a:pPr>
            <a:r>
              <a:rPr b="1" lang="en" sz="1000">
                <a:solidFill>
                  <a:srgbClr val="990000"/>
                </a:solidFill>
                <a:latin typeface="Proxima Nova"/>
                <a:ea typeface="Proxima Nova"/>
                <a:cs typeface="Proxima Nova"/>
                <a:sym typeface="Proxima Nova"/>
              </a:rPr>
              <a:t>Chạy dịch vụ Voucher Shop</a:t>
            </a:r>
            <a:endParaRPr sz="800">
              <a:solidFill>
                <a:schemeClr val="lt1"/>
              </a:solidFill>
              <a:latin typeface="Proxima Nova"/>
              <a:ea typeface="Proxima Nova"/>
              <a:cs typeface="Proxima Nova"/>
              <a:sym typeface="Proxima Nova"/>
            </a:endParaRPr>
          </a:p>
        </p:txBody>
      </p:sp>
      <p:sp>
        <p:nvSpPr>
          <p:cNvPr id="381" name="Google Shape;381;p35"/>
          <p:cNvSpPr/>
          <p:nvPr/>
        </p:nvSpPr>
        <p:spPr>
          <a:xfrm>
            <a:off x="1362450" y="4236650"/>
            <a:ext cx="6419100" cy="574500"/>
          </a:xfrm>
          <a:prstGeom prst="rightArrow">
            <a:avLst>
              <a:gd fmla="val 50000" name="adj1"/>
              <a:gd fmla="val 50000" name="adj2"/>
            </a:avLst>
          </a:prstGeom>
          <a:solidFill>
            <a:srgbClr val="0000FF"/>
          </a:solidFill>
          <a:ln>
            <a:noFill/>
          </a:ln>
        </p:spPr>
        <p:txBody>
          <a:bodyPr anchorCtr="0" anchor="ctr" bIns="91425" lIns="91425" spcFirstLastPara="1" rIns="91425" wrap="square" tIns="91425">
            <a:noAutofit/>
          </a:bodyPr>
          <a:lstStyle/>
          <a:p>
            <a:pPr indent="0" lvl="0" marL="72000" rtl="0" algn="ctr">
              <a:spcBef>
                <a:spcPts val="0"/>
              </a:spcBef>
              <a:spcAft>
                <a:spcPts val="0"/>
              </a:spcAft>
              <a:buNone/>
            </a:pPr>
            <a:r>
              <a:rPr b="1" lang="en" sz="1100">
                <a:solidFill>
                  <a:srgbClr val="FFFFFF"/>
                </a:solidFill>
                <a:latin typeface="Proxima Nova"/>
                <a:ea typeface="Proxima Nova"/>
                <a:cs typeface="Proxima Nova"/>
                <a:sym typeface="Proxima Nova"/>
              </a:rPr>
              <a:t>Chạy quảng cáo FB Ads</a:t>
            </a:r>
            <a:endParaRPr b="1" sz="1000">
              <a:solidFill>
                <a:srgbClr val="990000"/>
              </a:solidFill>
              <a:latin typeface="Proxima Nova"/>
              <a:ea typeface="Proxima Nova"/>
              <a:cs typeface="Proxima Nova"/>
              <a:sym typeface="Proxima Nova"/>
            </a:endParaRPr>
          </a:p>
        </p:txBody>
      </p:sp>
      <p:sp>
        <p:nvSpPr>
          <p:cNvPr id="382" name="Google Shape;382;p35"/>
          <p:cNvSpPr/>
          <p:nvPr/>
        </p:nvSpPr>
        <p:spPr>
          <a:xfrm>
            <a:off x="3912300" y="3049063"/>
            <a:ext cx="1216800" cy="527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23831"/>
                </a:solidFill>
                <a:latin typeface="Proxima Nova"/>
                <a:ea typeface="Proxima Nova"/>
                <a:cs typeface="Proxima Nova"/>
                <a:sym typeface="Proxima Nova"/>
              </a:rPr>
              <a:t>Livestream</a:t>
            </a:r>
            <a:endParaRPr b="1" sz="800">
              <a:solidFill>
                <a:srgbClr val="023831"/>
              </a:solidFill>
              <a:latin typeface="Proxima Nova"/>
              <a:ea typeface="Proxima Nova"/>
              <a:cs typeface="Proxima Nova"/>
              <a:sym typeface="Proxima Nova"/>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a:t>
            </a:r>
            <a:endParaRPr b="1" sz="800">
              <a:solidFill>
                <a:srgbClr val="023831"/>
              </a:solidFill>
              <a:latin typeface="Proxima Nova"/>
              <a:ea typeface="Proxima Nova"/>
              <a:cs typeface="Proxima Nova"/>
              <a:sym typeface="Proxima Nova"/>
            </a:endParaRPr>
          </a:p>
        </p:txBody>
      </p:sp>
      <p:sp>
        <p:nvSpPr>
          <p:cNvPr id="383" name="Google Shape;383;p35"/>
          <p:cNvSpPr txBox="1"/>
          <p:nvPr/>
        </p:nvSpPr>
        <p:spPr>
          <a:xfrm>
            <a:off x="1705525" y="1022200"/>
            <a:ext cx="57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Timeline: </a:t>
            </a:r>
            <a:r>
              <a:rPr b="1" lang="en">
                <a:solidFill>
                  <a:schemeClr val="lt1"/>
                </a:solidFill>
                <a:latin typeface="Didact Gothic"/>
                <a:ea typeface="Didact Gothic"/>
                <a:cs typeface="Didact Gothic"/>
                <a:sym typeface="Didact Gothic"/>
              </a:rPr>
              <a:t>13/12</a:t>
            </a:r>
            <a:r>
              <a:rPr lang="en">
                <a:solidFill>
                  <a:schemeClr val="lt1"/>
                </a:solidFill>
                <a:latin typeface="Didact Gothic"/>
                <a:ea typeface="Didact Gothic"/>
                <a:cs typeface="Didact Gothic"/>
                <a:sym typeface="Didact Gothic"/>
              </a:rPr>
              <a:t> đến </a:t>
            </a:r>
            <a:r>
              <a:rPr b="1" lang="en">
                <a:solidFill>
                  <a:schemeClr val="lt1"/>
                </a:solidFill>
                <a:latin typeface="Didact Gothic"/>
                <a:ea typeface="Didact Gothic"/>
                <a:cs typeface="Didact Gothic"/>
                <a:sym typeface="Didact Gothic"/>
              </a:rPr>
              <a:t>30/01/2022</a:t>
            </a:r>
            <a:r>
              <a:rPr lang="en">
                <a:solidFill>
                  <a:schemeClr val="lt1"/>
                </a:solidFill>
                <a:latin typeface="Didact Gothic"/>
                <a:ea typeface="Didact Gothic"/>
                <a:cs typeface="Didact Gothic"/>
                <a:sym typeface="Didact Gothic"/>
              </a:rPr>
              <a:t> </a:t>
            </a:r>
            <a:r>
              <a:rPr lang="en">
                <a:solidFill>
                  <a:schemeClr val="lt1"/>
                </a:solidFill>
                <a:highlight>
                  <a:srgbClr val="00FFFF"/>
                </a:highlight>
                <a:latin typeface="Didact Gothic"/>
                <a:ea typeface="Didact Gothic"/>
                <a:cs typeface="Didact Gothic"/>
                <a:sym typeface="Didact Gothic"/>
              </a:rPr>
              <a:t>(7 tuần)</a:t>
            </a:r>
            <a:endParaRPr>
              <a:solidFill>
                <a:schemeClr val="lt1"/>
              </a:solidFill>
              <a:highlight>
                <a:srgbClr val="00FFFF"/>
              </a:highlight>
              <a:latin typeface="Didact Gothic"/>
              <a:ea typeface="Didact Gothic"/>
              <a:cs typeface="Didact Gothic"/>
              <a:sym typeface="Didact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7" name="Shape 387"/>
        <p:cNvGrpSpPr/>
        <p:nvPr/>
      </p:nvGrpSpPr>
      <p:grpSpPr>
        <a:xfrm>
          <a:off x="0" y="0"/>
          <a:ext cx="0" cy="0"/>
          <a:chOff x="0" y="0"/>
          <a:chExt cx="0" cy="0"/>
        </a:xfrm>
      </p:grpSpPr>
      <p:sp>
        <p:nvSpPr>
          <p:cNvPr id="388" name="Google Shape;388;p36"/>
          <p:cNvSpPr/>
          <p:nvPr/>
        </p:nvSpPr>
        <p:spPr>
          <a:xfrm>
            <a:off x="729600" y="539250"/>
            <a:ext cx="6372600" cy="406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36"/>
          <p:cNvPicPr preferRelativeResize="0"/>
          <p:nvPr/>
        </p:nvPicPr>
        <p:blipFill rotWithShape="1">
          <a:blip r:embed="rId3">
            <a:alphaModFix/>
          </a:blip>
          <a:srcRect b="32153" l="0" r="0" t="817"/>
          <a:stretch/>
        </p:blipFill>
        <p:spPr>
          <a:xfrm>
            <a:off x="729600" y="539250"/>
            <a:ext cx="6372600" cy="4069228"/>
          </a:xfrm>
          <a:prstGeom prst="rect">
            <a:avLst/>
          </a:prstGeom>
          <a:noFill/>
          <a:ln>
            <a:noFill/>
          </a:ln>
        </p:spPr>
      </p:pic>
      <p:sp>
        <p:nvSpPr>
          <p:cNvPr id="390" name="Google Shape;390;p36"/>
          <p:cNvSpPr/>
          <p:nvPr/>
        </p:nvSpPr>
        <p:spPr>
          <a:xfrm>
            <a:off x="7102200" y="539250"/>
            <a:ext cx="1328700" cy="4065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3306175" y="1399775"/>
            <a:ext cx="3790500" cy="2779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3000">
                <a:solidFill>
                  <a:schemeClr val="lt1"/>
                </a:solidFill>
                <a:latin typeface="Josefin Sans"/>
                <a:ea typeface="Josefin Sans"/>
                <a:cs typeface="Josefin Sans"/>
                <a:sym typeface="Josefin Sans"/>
              </a:rPr>
              <a:t>CHI TIẾT </a:t>
            </a:r>
            <a:endParaRPr b="1" sz="3000">
              <a:solidFill>
                <a:schemeClr val="lt1"/>
              </a:solidFill>
              <a:latin typeface="Josefin Sans"/>
              <a:ea typeface="Josefin Sans"/>
              <a:cs typeface="Josefin Sans"/>
              <a:sym typeface="Josefin Sans"/>
            </a:endParaRPr>
          </a:p>
          <a:p>
            <a:pPr indent="0" lvl="0" marL="0" rtl="0" algn="r">
              <a:lnSpc>
                <a:spcPct val="115000"/>
              </a:lnSpc>
              <a:spcBef>
                <a:spcPts val="0"/>
              </a:spcBef>
              <a:spcAft>
                <a:spcPts val="0"/>
              </a:spcAft>
              <a:buNone/>
            </a:pPr>
            <a:r>
              <a:rPr b="1" lang="en" sz="3000">
                <a:solidFill>
                  <a:schemeClr val="lt1"/>
                </a:solidFill>
                <a:latin typeface="Josefin Sans"/>
                <a:ea typeface="Josefin Sans"/>
                <a:cs typeface="Josefin Sans"/>
                <a:sym typeface="Josefin Sans"/>
              </a:rPr>
              <a:t>CÁC GÓI DỊCH VỤ</a:t>
            </a:r>
            <a:endParaRPr b="1" sz="3000">
              <a:solidFill>
                <a:schemeClr val="lt1"/>
              </a:solidFill>
              <a:latin typeface="Josefin Sans"/>
              <a:ea typeface="Josefin Sans"/>
              <a:cs typeface="Josefin Sans"/>
              <a:sym typeface="Josefin Sans"/>
            </a:endParaRPr>
          </a:p>
        </p:txBody>
      </p:sp>
      <p:sp>
        <p:nvSpPr>
          <p:cNvPr id="392" name="Google Shape;392;p36"/>
          <p:cNvSpPr txBox="1"/>
          <p:nvPr/>
        </p:nvSpPr>
        <p:spPr>
          <a:xfrm>
            <a:off x="7102200" y="2993975"/>
            <a:ext cx="13287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500">
                <a:solidFill>
                  <a:schemeClr val="lt1"/>
                </a:solidFill>
                <a:latin typeface="Josefin Sans"/>
                <a:ea typeface="Josefin Sans"/>
                <a:cs typeface="Josefin Sans"/>
                <a:sym typeface="Josefin Sans"/>
              </a:rPr>
              <a:t>D</a:t>
            </a:r>
            <a:r>
              <a:rPr b="1" lang="en" sz="6500">
                <a:solidFill>
                  <a:schemeClr val="lt1"/>
                </a:solidFill>
                <a:latin typeface="Josefin Sans"/>
                <a:ea typeface="Josefin Sans"/>
                <a:cs typeface="Josefin Sans"/>
                <a:sym typeface="Josefin Sans"/>
              </a:rPr>
              <a:t>.</a:t>
            </a:r>
            <a:endParaRPr b="1" sz="6500">
              <a:solidFill>
                <a:schemeClr val="lt1"/>
              </a:solidFill>
              <a:latin typeface="Josefin Sans"/>
              <a:ea typeface="Josefin Sans"/>
              <a:cs typeface="Josefin Sans"/>
              <a:sym typeface="Josefi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6" name="Shape 396"/>
        <p:cNvGrpSpPr/>
        <p:nvPr/>
      </p:nvGrpSpPr>
      <p:grpSpPr>
        <a:xfrm>
          <a:off x="0" y="0"/>
          <a:ext cx="0" cy="0"/>
          <a:chOff x="0" y="0"/>
          <a:chExt cx="0" cy="0"/>
        </a:xfrm>
      </p:grpSpPr>
      <p:sp>
        <p:nvSpPr>
          <p:cNvPr id="397" name="Google Shape;397;p37"/>
          <p:cNvSpPr txBox="1"/>
          <p:nvPr>
            <p:ph type="ctrTitle"/>
          </p:nvPr>
        </p:nvSpPr>
        <p:spPr>
          <a:xfrm>
            <a:off x="679900" y="579450"/>
            <a:ext cx="2684100" cy="1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Josefin Sans"/>
                <a:ea typeface="Josefin Sans"/>
                <a:cs typeface="Josefin Sans"/>
                <a:sym typeface="Josefin Sans"/>
              </a:rPr>
              <a:t>HIỂN THỊ </a:t>
            </a:r>
            <a:endParaRPr b="1">
              <a:latin typeface="Josefin Sans"/>
              <a:ea typeface="Josefin Sans"/>
              <a:cs typeface="Josefin Sans"/>
              <a:sym typeface="Josefin Sans"/>
            </a:endParaRPr>
          </a:p>
          <a:p>
            <a:pPr indent="0" lvl="0" marL="0" rtl="0" algn="l">
              <a:lnSpc>
                <a:spcPct val="115000"/>
              </a:lnSpc>
              <a:spcBef>
                <a:spcPts val="0"/>
              </a:spcBef>
              <a:spcAft>
                <a:spcPts val="0"/>
              </a:spcAft>
              <a:buNone/>
            </a:pPr>
            <a:r>
              <a:rPr b="1" lang="en">
                <a:latin typeface="Josefin Sans"/>
                <a:ea typeface="Josefin Sans"/>
                <a:cs typeface="Josefin Sans"/>
                <a:sym typeface="Josefin Sans"/>
              </a:rPr>
              <a:t>DỊCH VỤ TRY FREE</a:t>
            </a:r>
            <a:r>
              <a:rPr lang="en"/>
              <a:t> </a:t>
            </a:r>
            <a:endParaRPr/>
          </a:p>
          <a:p>
            <a:pPr indent="0" lvl="0" marL="0" rtl="0" algn="l">
              <a:lnSpc>
                <a:spcPct val="115000"/>
              </a:lnSpc>
              <a:spcBef>
                <a:spcPts val="0"/>
              </a:spcBef>
              <a:spcAft>
                <a:spcPts val="0"/>
              </a:spcAft>
              <a:buNone/>
            </a:pPr>
            <a:r>
              <a:rPr lang="en" sz="1500"/>
              <a:t>Trên </a:t>
            </a:r>
            <a:r>
              <a:rPr lang="en" sz="1500"/>
              <a:t>Mobile App Club Piaf</a:t>
            </a:r>
            <a:endParaRPr sz="1500"/>
          </a:p>
        </p:txBody>
      </p:sp>
      <p:sp>
        <p:nvSpPr>
          <p:cNvPr id="398" name="Google Shape;398;p37"/>
          <p:cNvSpPr/>
          <p:nvPr/>
        </p:nvSpPr>
        <p:spPr>
          <a:xfrm>
            <a:off x="3364000" y="579450"/>
            <a:ext cx="5443500" cy="39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37"/>
          <p:cNvPicPr preferRelativeResize="0"/>
          <p:nvPr/>
        </p:nvPicPr>
        <p:blipFill>
          <a:blip r:embed="rId3">
            <a:alphaModFix/>
          </a:blip>
          <a:stretch>
            <a:fillRect/>
          </a:stretch>
        </p:blipFill>
        <p:spPr>
          <a:xfrm>
            <a:off x="7029550" y="1201473"/>
            <a:ext cx="1753550" cy="3354978"/>
          </a:xfrm>
          <a:prstGeom prst="rect">
            <a:avLst/>
          </a:prstGeom>
          <a:noFill/>
          <a:ln>
            <a:noFill/>
          </a:ln>
        </p:spPr>
      </p:pic>
      <p:pic>
        <p:nvPicPr>
          <p:cNvPr id="400" name="Google Shape;400;p37"/>
          <p:cNvPicPr preferRelativeResize="0"/>
          <p:nvPr/>
        </p:nvPicPr>
        <p:blipFill>
          <a:blip r:embed="rId4">
            <a:alphaModFix/>
          </a:blip>
          <a:stretch>
            <a:fillRect/>
          </a:stretch>
        </p:blipFill>
        <p:spPr>
          <a:xfrm>
            <a:off x="5188620" y="1201413"/>
            <a:ext cx="1753568" cy="3355049"/>
          </a:xfrm>
          <a:prstGeom prst="rect">
            <a:avLst/>
          </a:prstGeom>
          <a:noFill/>
          <a:ln>
            <a:noFill/>
          </a:ln>
        </p:spPr>
      </p:pic>
      <p:pic>
        <p:nvPicPr>
          <p:cNvPr id="401" name="Google Shape;401;p37"/>
          <p:cNvPicPr preferRelativeResize="0"/>
          <p:nvPr/>
        </p:nvPicPr>
        <p:blipFill>
          <a:blip r:embed="rId5">
            <a:alphaModFix/>
          </a:blip>
          <a:stretch>
            <a:fillRect/>
          </a:stretch>
        </p:blipFill>
        <p:spPr>
          <a:xfrm>
            <a:off x="3364000" y="1201425"/>
            <a:ext cx="1737261" cy="3355025"/>
          </a:xfrm>
          <a:prstGeom prst="rect">
            <a:avLst/>
          </a:prstGeom>
          <a:noFill/>
          <a:ln>
            <a:noFill/>
          </a:ln>
        </p:spPr>
      </p:pic>
      <p:pic>
        <p:nvPicPr>
          <p:cNvPr id="402" name="Google Shape;402;p37"/>
          <p:cNvPicPr preferRelativeResize="0"/>
          <p:nvPr/>
        </p:nvPicPr>
        <p:blipFill>
          <a:blip r:embed="rId6">
            <a:alphaModFix/>
          </a:blip>
          <a:stretch>
            <a:fillRect/>
          </a:stretch>
        </p:blipFill>
        <p:spPr>
          <a:xfrm>
            <a:off x="2444142" y="2793325"/>
            <a:ext cx="424724" cy="424724"/>
          </a:xfrm>
          <a:prstGeom prst="rect">
            <a:avLst/>
          </a:prstGeom>
          <a:noFill/>
          <a:ln>
            <a:noFill/>
          </a:ln>
        </p:spPr>
      </p:pic>
      <p:pic>
        <p:nvPicPr>
          <p:cNvPr id="403" name="Google Shape;403;p37"/>
          <p:cNvPicPr preferRelativeResize="0"/>
          <p:nvPr/>
        </p:nvPicPr>
        <p:blipFill>
          <a:blip r:embed="rId7">
            <a:alphaModFix/>
          </a:blip>
          <a:stretch>
            <a:fillRect/>
          </a:stretch>
        </p:blipFill>
        <p:spPr>
          <a:xfrm>
            <a:off x="2868875" y="2861838"/>
            <a:ext cx="287700" cy="287700"/>
          </a:xfrm>
          <a:prstGeom prst="ellipse">
            <a:avLst/>
          </a:prstGeom>
          <a:noFill/>
          <a:ln>
            <a:noFill/>
          </a:ln>
        </p:spPr>
      </p:pic>
      <p:sp>
        <p:nvSpPr>
          <p:cNvPr id="404" name="Google Shape;404;p37"/>
          <p:cNvSpPr txBox="1"/>
          <p:nvPr/>
        </p:nvSpPr>
        <p:spPr>
          <a:xfrm>
            <a:off x="513475" y="2872850"/>
            <a:ext cx="19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sp>
        <p:nvSpPr>
          <p:cNvPr id="405" name="Google Shape;405;p37"/>
          <p:cNvSpPr txBox="1"/>
          <p:nvPr/>
        </p:nvSpPr>
        <p:spPr>
          <a:xfrm>
            <a:off x="3364000" y="801275"/>
            <a:ext cx="1769400" cy="384900"/>
          </a:xfrm>
          <a:prstGeom prst="rect">
            <a:avLst/>
          </a:prstGeom>
          <a:noFill/>
          <a:ln>
            <a:noFill/>
          </a:ln>
        </p:spPr>
        <p:txBody>
          <a:bodyPr anchorCtr="0" anchor="t" bIns="91425" lIns="91425" spcFirstLastPara="1" rIns="91425" wrap="square" tIns="91425">
            <a:spAutoFit/>
          </a:bodyPr>
          <a:lstStyle/>
          <a:p>
            <a:pPr indent="0" lvl="0" marL="72000" rtl="0" algn="ctr">
              <a:spcBef>
                <a:spcPts val="0"/>
              </a:spcBef>
              <a:spcAft>
                <a:spcPts val="0"/>
              </a:spcAft>
              <a:buNone/>
            </a:pPr>
            <a:r>
              <a:rPr lang="en" sz="1300">
                <a:solidFill>
                  <a:srgbClr val="000000"/>
                </a:solidFill>
                <a:latin typeface="Proxima Nova Semibold"/>
                <a:ea typeface="Proxima Nova Semibold"/>
                <a:cs typeface="Proxima Nova Semibold"/>
                <a:sym typeface="Proxima Nova Semibold"/>
              </a:rPr>
              <a:t>Hiển thị </a:t>
            </a:r>
            <a:r>
              <a:rPr lang="en" sz="1300">
                <a:latin typeface="Proxima Nova Semibold"/>
                <a:ea typeface="Proxima Nova Semibold"/>
                <a:cs typeface="Proxima Nova Semibold"/>
                <a:sym typeface="Proxima Nova Semibold"/>
              </a:rPr>
              <a:t>hình bìa</a:t>
            </a:r>
            <a:endParaRPr sz="1300">
              <a:latin typeface="Proxima Nova Semibold"/>
              <a:ea typeface="Proxima Nova Semibold"/>
              <a:cs typeface="Proxima Nova Semibold"/>
              <a:sym typeface="Proxima Nova Semibold"/>
            </a:endParaRPr>
          </a:p>
        </p:txBody>
      </p:sp>
      <p:sp>
        <p:nvSpPr>
          <p:cNvPr id="406" name="Google Shape;406;p37"/>
          <p:cNvSpPr txBox="1"/>
          <p:nvPr/>
        </p:nvSpPr>
        <p:spPr>
          <a:xfrm>
            <a:off x="5196775" y="801275"/>
            <a:ext cx="1769400" cy="384900"/>
          </a:xfrm>
          <a:prstGeom prst="rect">
            <a:avLst/>
          </a:prstGeom>
          <a:noFill/>
          <a:ln>
            <a:noFill/>
          </a:ln>
        </p:spPr>
        <p:txBody>
          <a:bodyPr anchorCtr="0" anchor="t" bIns="91425" lIns="91425" spcFirstLastPara="1" rIns="91425" wrap="square" tIns="91425">
            <a:spAutoFit/>
          </a:bodyPr>
          <a:lstStyle/>
          <a:p>
            <a:pPr indent="0" lvl="0" marL="72000" rtl="0" algn="ctr">
              <a:spcBef>
                <a:spcPts val="0"/>
              </a:spcBef>
              <a:spcAft>
                <a:spcPts val="0"/>
              </a:spcAft>
              <a:buNone/>
            </a:pPr>
            <a:r>
              <a:rPr lang="en" sz="1300">
                <a:solidFill>
                  <a:srgbClr val="000000"/>
                </a:solidFill>
                <a:latin typeface="Proxima Nova Semibold"/>
                <a:ea typeface="Proxima Nova Semibold"/>
                <a:cs typeface="Proxima Nova Semibold"/>
                <a:sym typeface="Proxima Nova Semibold"/>
              </a:rPr>
              <a:t>Hiển thị </a:t>
            </a:r>
            <a:r>
              <a:rPr lang="en" sz="1300">
                <a:latin typeface="Proxima Nova Semibold"/>
                <a:ea typeface="Proxima Nova Semibold"/>
                <a:cs typeface="Proxima Nova Semibold"/>
                <a:sym typeface="Proxima Nova Semibold"/>
              </a:rPr>
              <a:t>hình chi tiết</a:t>
            </a:r>
            <a:endParaRPr sz="1300">
              <a:latin typeface="Proxima Nova Semibold"/>
              <a:ea typeface="Proxima Nova Semibold"/>
              <a:cs typeface="Proxima Nova Semibold"/>
              <a:sym typeface="Proxima Nova Semibold"/>
            </a:endParaRPr>
          </a:p>
        </p:txBody>
      </p:sp>
      <p:sp>
        <p:nvSpPr>
          <p:cNvPr id="407" name="Google Shape;407;p37"/>
          <p:cNvSpPr txBox="1"/>
          <p:nvPr/>
        </p:nvSpPr>
        <p:spPr>
          <a:xfrm>
            <a:off x="6966175" y="801275"/>
            <a:ext cx="1769400" cy="384900"/>
          </a:xfrm>
          <a:prstGeom prst="rect">
            <a:avLst/>
          </a:prstGeom>
          <a:noFill/>
          <a:ln>
            <a:noFill/>
          </a:ln>
        </p:spPr>
        <p:txBody>
          <a:bodyPr anchorCtr="0" anchor="t" bIns="91425" lIns="91425" spcFirstLastPara="1" rIns="91425" wrap="square" tIns="91425">
            <a:spAutoFit/>
          </a:bodyPr>
          <a:lstStyle/>
          <a:p>
            <a:pPr indent="0" lvl="0" marL="72000" rtl="0" algn="ctr">
              <a:spcBef>
                <a:spcPts val="0"/>
              </a:spcBef>
              <a:spcAft>
                <a:spcPts val="0"/>
              </a:spcAft>
              <a:buNone/>
            </a:pPr>
            <a:r>
              <a:rPr lang="en" sz="1300">
                <a:solidFill>
                  <a:srgbClr val="000000"/>
                </a:solidFill>
                <a:latin typeface="Proxima Nova Semibold"/>
                <a:ea typeface="Proxima Nova Semibold"/>
                <a:cs typeface="Proxima Nova Semibold"/>
                <a:sym typeface="Proxima Nova Semibold"/>
              </a:rPr>
              <a:t>Hiển thị d</a:t>
            </a:r>
            <a:r>
              <a:rPr lang="en" sz="1300">
                <a:latin typeface="Proxima Nova Semibold"/>
                <a:ea typeface="Proxima Nova Semibold"/>
                <a:cs typeface="Proxima Nova Semibold"/>
                <a:sym typeface="Proxima Nova Semibold"/>
              </a:rPr>
              <a:t>ãy</a:t>
            </a:r>
            <a:r>
              <a:rPr lang="en" sz="1300">
                <a:solidFill>
                  <a:srgbClr val="000000"/>
                </a:solidFill>
                <a:latin typeface="Proxima Nova Semibold"/>
                <a:ea typeface="Proxima Nova Semibold"/>
                <a:cs typeface="Proxima Nova Semibold"/>
                <a:sym typeface="Proxima Nova Semibold"/>
              </a:rPr>
              <a:t> </a:t>
            </a:r>
            <a:r>
              <a:rPr lang="en" sz="1300">
                <a:latin typeface="Proxima Nova Semibold"/>
                <a:ea typeface="Proxima Nova Semibold"/>
                <a:cs typeface="Proxima Nova Semibold"/>
                <a:sym typeface="Proxima Nova Semibold"/>
              </a:rPr>
              <a:t>hình </a:t>
            </a:r>
            <a:endParaRPr sz="1300">
              <a:latin typeface="Proxima Nova Semibold"/>
              <a:ea typeface="Proxima Nova Semibold"/>
              <a:cs typeface="Proxima Nova Semibold"/>
              <a:sym typeface="Proxima Nova Semibold"/>
            </a:endParaRPr>
          </a:p>
        </p:txBody>
      </p:sp>
      <p:sp>
        <p:nvSpPr>
          <p:cNvPr id="408" name="Google Shape;408;p37"/>
          <p:cNvSpPr txBox="1"/>
          <p:nvPr/>
        </p:nvSpPr>
        <p:spPr>
          <a:xfrm>
            <a:off x="600400" y="3170375"/>
            <a:ext cx="2763600" cy="13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800">
                <a:solidFill>
                  <a:srgbClr val="FFFFFF"/>
                </a:solidFill>
                <a:latin typeface="Proxima Nova"/>
                <a:ea typeface="Proxima Nova"/>
                <a:cs typeface="Proxima Nova"/>
                <a:sym typeface="Proxima Nova"/>
              </a:rPr>
              <a:t>Thông tin hiển thị </a:t>
            </a:r>
            <a:endParaRPr b="1" sz="8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lang="en" sz="800">
                <a:solidFill>
                  <a:srgbClr val="FFFFFF"/>
                </a:solidFill>
                <a:latin typeface="Proxima Nova"/>
                <a:ea typeface="Proxima Nova"/>
                <a:cs typeface="Proxima Nova"/>
                <a:sym typeface="Proxima Nova"/>
              </a:rPr>
              <a:t>Giới thiệu sơ lược về BioLAK</a:t>
            </a:r>
            <a:endParaRPr sz="8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lang="en" sz="800">
                <a:solidFill>
                  <a:srgbClr val="FFFFFF"/>
                </a:solidFill>
                <a:latin typeface="Proxima Nova"/>
                <a:ea typeface="Proxima Nova"/>
                <a:cs typeface="Proxima Nova"/>
                <a:sym typeface="Proxima Nova"/>
              </a:rPr>
              <a:t>Giới thiệu sản phẩm bao gồm: </a:t>
            </a:r>
            <a:endParaRPr sz="8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lang="en" sz="800">
                <a:solidFill>
                  <a:srgbClr val="FFFFFF"/>
                </a:solidFill>
                <a:latin typeface="Proxima Nova"/>
                <a:ea typeface="Proxima Nova"/>
                <a:cs typeface="Proxima Nova"/>
                <a:sym typeface="Proxima Nova"/>
              </a:rPr>
              <a:t>- Tên sản phẩm </a:t>
            </a:r>
            <a:endParaRPr sz="8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lang="en" sz="800">
                <a:solidFill>
                  <a:srgbClr val="FFFFFF"/>
                </a:solidFill>
                <a:latin typeface="Proxima Nova"/>
                <a:ea typeface="Proxima Nova"/>
                <a:cs typeface="Proxima Nova"/>
                <a:sym typeface="Proxima Nova"/>
              </a:rPr>
              <a:t>- Công dụng chính</a:t>
            </a:r>
            <a:endParaRPr sz="8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lang="en" sz="800">
                <a:solidFill>
                  <a:srgbClr val="FFFFFF"/>
                </a:solidFill>
                <a:latin typeface="Proxima Nova"/>
                <a:ea typeface="Proxima Nova"/>
                <a:cs typeface="Proxima Nova"/>
                <a:sym typeface="Proxima Nova"/>
              </a:rPr>
              <a:t>- Thành phần ...</a:t>
            </a:r>
            <a:endParaRPr sz="800">
              <a:solidFill>
                <a:srgbClr val="FFFFFF"/>
              </a:solidFill>
              <a:latin typeface="Proxima Nova"/>
              <a:ea typeface="Proxima Nova"/>
              <a:cs typeface="Proxima Nova"/>
              <a:sym typeface="Proxima Nova"/>
            </a:endParaRPr>
          </a:p>
          <a:p>
            <a:pPr indent="-114300" lvl="0" marL="171450" rtl="0" algn="just">
              <a:lnSpc>
                <a:spcPct val="115000"/>
              </a:lnSpc>
              <a:spcBef>
                <a:spcPts val="0"/>
              </a:spcBef>
              <a:spcAft>
                <a:spcPts val="0"/>
              </a:spcAft>
              <a:buClr>
                <a:srgbClr val="FFFFFF"/>
              </a:buClr>
              <a:buSzPts val="900"/>
              <a:buFont typeface="Proxima Nova"/>
              <a:buChar char="➔"/>
            </a:pPr>
            <a:r>
              <a:rPr lang="en" sz="800">
                <a:solidFill>
                  <a:srgbClr val="FFFFFF"/>
                </a:solidFill>
                <a:latin typeface="Proxima Nova"/>
                <a:ea typeface="Proxima Nova"/>
                <a:cs typeface="Proxima Nova"/>
                <a:sym typeface="Proxima Nova"/>
              </a:rPr>
              <a:t>Sản phẩm Try Free sẽ được hiển thị trong vòng 3 ngày, người dùng nhấn “Đăng ký ngay” để có cơ hội trải nghiệm sản phẩm</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2" name="Shape 412"/>
        <p:cNvGrpSpPr/>
        <p:nvPr/>
      </p:nvGrpSpPr>
      <p:grpSpPr>
        <a:xfrm>
          <a:off x="0" y="0"/>
          <a:ext cx="0" cy="0"/>
          <a:chOff x="0" y="0"/>
          <a:chExt cx="0" cy="0"/>
        </a:xfrm>
      </p:grpSpPr>
      <p:sp>
        <p:nvSpPr>
          <p:cNvPr id="413" name="Google Shape;413;p38"/>
          <p:cNvSpPr txBox="1"/>
          <p:nvPr>
            <p:ph type="ctrTitle"/>
          </p:nvPr>
        </p:nvSpPr>
        <p:spPr>
          <a:xfrm>
            <a:off x="679900" y="579450"/>
            <a:ext cx="2684100" cy="1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Josefin Sans"/>
                <a:ea typeface="Josefin Sans"/>
                <a:cs typeface="Josefin Sans"/>
                <a:sym typeface="Josefin Sans"/>
              </a:rPr>
              <a:t>HIỂN THỊ </a:t>
            </a:r>
            <a:endParaRPr b="1">
              <a:latin typeface="Josefin Sans"/>
              <a:ea typeface="Josefin Sans"/>
              <a:cs typeface="Josefin Sans"/>
              <a:sym typeface="Josefin Sans"/>
            </a:endParaRPr>
          </a:p>
          <a:p>
            <a:pPr indent="0" lvl="0" marL="0" rtl="0" algn="l">
              <a:lnSpc>
                <a:spcPct val="115000"/>
              </a:lnSpc>
              <a:spcBef>
                <a:spcPts val="0"/>
              </a:spcBef>
              <a:spcAft>
                <a:spcPts val="0"/>
              </a:spcAft>
              <a:buNone/>
            </a:pPr>
            <a:r>
              <a:rPr b="1" lang="en">
                <a:latin typeface="Josefin Sans"/>
                <a:ea typeface="Josefin Sans"/>
                <a:cs typeface="Josefin Sans"/>
                <a:sym typeface="Josefin Sans"/>
              </a:rPr>
              <a:t>BÀI NHẮC REMIND TRY FREE</a:t>
            </a:r>
            <a:r>
              <a:rPr lang="en"/>
              <a:t> </a:t>
            </a:r>
            <a:endParaRPr sz="1500"/>
          </a:p>
          <a:p>
            <a:pPr indent="0" lvl="0" marL="0" rtl="0" algn="l">
              <a:lnSpc>
                <a:spcPct val="115000"/>
              </a:lnSpc>
              <a:spcBef>
                <a:spcPts val="0"/>
              </a:spcBef>
              <a:spcAft>
                <a:spcPts val="0"/>
              </a:spcAft>
              <a:buNone/>
            </a:pPr>
            <a:r>
              <a:rPr lang="en" sz="1500"/>
              <a:t>Trên Fanpage Club Piaf</a:t>
            </a:r>
            <a:endParaRPr sz="1500"/>
          </a:p>
        </p:txBody>
      </p:sp>
      <p:sp>
        <p:nvSpPr>
          <p:cNvPr id="414" name="Google Shape;414;p38"/>
          <p:cNvSpPr/>
          <p:nvPr/>
        </p:nvSpPr>
        <p:spPr>
          <a:xfrm>
            <a:off x="3364000" y="595500"/>
            <a:ext cx="5443500" cy="39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38"/>
          <p:cNvPicPr preferRelativeResize="0"/>
          <p:nvPr/>
        </p:nvPicPr>
        <p:blipFill>
          <a:blip r:embed="rId3">
            <a:alphaModFix/>
          </a:blip>
          <a:stretch>
            <a:fillRect/>
          </a:stretch>
        </p:blipFill>
        <p:spPr>
          <a:xfrm>
            <a:off x="2444142" y="2793325"/>
            <a:ext cx="424724" cy="424724"/>
          </a:xfrm>
          <a:prstGeom prst="rect">
            <a:avLst/>
          </a:prstGeom>
          <a:noFill/>
          <a:ln>
            <a:noFill/>
          </a:ln>
        </p:spPr>
      </p:pic>
      <p:pic>
        <p:nvPicPr>
          <p:cNvPr id="416" name="Google Shape;416;p38"/>
          <p:cNvPicPr preferRelativeResize="0"/>
          <p:nvPr/>
        </p:nvPicPr>
        <p:blipFill>
          <a:blip r:embed="rId4">
            <a:alphaModFix/>
          </a:blip>
          <a:stretch>
            <a:fillRect/>
          </a:stretch>
        </p:blipFill>
        <p:spPr>
          <a:xfrm>
            <a:off x="2868875" y="2861838"/>
            <a:ext cx="287700" cy="287700"/>
          </a:xfrm>
          <a:prstGeom prst="ellipse">
            <a:avLst/>
          </a:prstGeom>
          <a:noFill/>
          <a:ln>
            <a:noFill/>
          </a:ln>
        </p:spPr>
      </p:pic>
      <p:sp>
        <p:nvSpPr>
          <p:cNvPr id="417" name="Google Shape;417;p38"/>
          <p:cNvSpPr txBox="1"/>
          <p:nvPr/>
        </p:nvSpPr>
        <p:spPr>
          <a:xfrm>
            <a:off x="513475" y="2872850"/>
            <a:ext cx="2409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pic>
        <p:nvPicPr>
          <p:cNvPr id="418" name="Google Shape;418;p38"/>
          <p:cNvPicPr preferRelativeResize="0"/>
          <p:nvPr/>
        </p:nvPicPr>
        <p:blipFill>
          <a:blip r:embed="rId5">
            <a:alphaModFix/>
          </a:blip>
          <a:stretch>
            <a:fillRect/>
          </a:stretch>
        </p:blipFill>
        <p:spPr>
          <a:xfrm>
            <a:off x="3613950" y="683300"/>
            <a:ext cx="1982874" cy="3848651"/>
          </a:xfrm>
          <a:prstGeom prst="rect">
            <a:avLst/>
          </a:prstGeom>
          <a:noFill/>
          <a:ln>
            <a:noFill/>
          </a:ln>
        </p:spPr>
      </p:pic>
      <p:sp>
        <p:nvSpPr>
          <p:cNvPr id="419" name="Google Shape;419;p38"/>
          <p:cNvSpPr txBox="1"/>
          <p:nvPr/>
        </p:nvSpPr>
        <p:spPr>
          <a:xfrm>
            <a:off x="5780400" y="649750"/>
            <a:ext cx="2906100" cy="384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Định hướng nội dung Bài nhắc Remind Try Free</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900">
                <a:solidFill>
                  <a:schemeClr val="lt1"/>
                </a:solidFill>
                <a:latin typeface="Proxima Nova"/>
                <a:ea typeface="Proxima Nova"/>
                <a:cs typeface="Proxima Nova"/>
                <a:sym typeface="Proxima Nova"/>
              </a:rPr>
              <a:t>1. </a:t>
            </a:r>
            <a:r>
              <a:rPr b="1" lang="en" sz="900">
                <a:solidFill>
                  <a:schemeClr val="lt1"/>
                </a:solidFill>
                <a:latin typeface="Proxima Nova"/>
                <a:ea typeface="Proxima Nova"/>
                <a:cs typeface="Proxima Nova"/>
                <a:sym typeface="Proxima Nova"/>
              </a:rPr>
              <a:t>Serum dưỡng ẩm BioLAK</a:t>
            </a:r>
            <a:endParaRPr b="1" sz="900">
              <a:solidFill>
                <a:schemeClr val="lt1"/>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i="1" lang="en" sz="900">
                <a:solidFill>
                  <a:schemeClr val="lt1"/>
                </a:solidFill>
                <a:latin typeface="Proxima Nova"/>
                <a:ea typeface="Proxima Nova"/>
                <a:cs typeface="Proxima Nova"/>
                <a:sym typeface="Proxima Nova"/>
              </a:rPr>
              <a:t>Định hướng nội dung: </a:t>
            </a:r>
            <a:r>
              <a:rPr lang="en" sz="900">
                <a:solidFill>
                  <a:srgbClr val="FFFFFF"/>
                </a:solidFill>
                <a:highlight>
                  <a:schemeClr val="lt1"/>
                </a:highlight>
                <a:latin typeface="Proxima Nova"/>
                <a:ea typeface="Proxima Nova"/>
                <a:cs typeface="Proxima Nova"/>
                <a:sym typeface="Proxima Nova"/>
              </a:rPr>
              <a:t>Cấp ẩm chuyên sâu từ thiên nhiên với Serum dưỡng ẩm Bio LAK</a:t>
            </a:r>
            <a:endParaRPr b="1" sz="900">
              <a:solidFill>
                <a:schemeClr val="lt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b="1" lang="en" sz="900">
                <a:solidFill>
                  <a:schemeClr val="lt1"/>
                </a:solidFill>
                <a:latin typeface="Proxima Nova"/>
                <a:ea typeface="Proxima Nova"/>
                <a:cs typeface="Proxima Nova"/>
                <a:sym typeface="Proxima Nova"/>
              </a:rPr>
              <a:t>2. Nước súc họng/ súc miệng thảo mộc BioLAK</a:t>
            </a:r>
            <a:endParaRPr b="1" sz="900">
              <a:solidFill>
                <a:schemeClr val="lt1"/>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i="1" lang="en" sz="900">
                <a:solidFill>
                  <a:schemeClr val="lt1"/>
                </a:solidFill>
                <a:latin typeface="Proxima Nova"/>
                <a:ea typeface="Proxima Nova"/>
                <a:cs typeface="Proxima Nova"/>
                <a:sym typeface="Proxima Nova"/>
              </a:rPr>
              <a:t>Định hướng nội dung:</a:t>
            </a:r>
            <a:r>
              <a:rPr lang="en" sz="900">
                <a:solidFill>
                  <a:schemeClr val="lt1"/>
                </a:solidFill>
                <a:latin typeface="Proxima Nova"/>
                <a:ea typeface="Proxima Nova"/>
                <a:cs typeface="Proxima Nova"/>
                <a:sym typeface="Proxima Nova"/>
              </a:rPr>
              <a:t> </a:t>
            </a:r>
            <a:r>
              <a:rPr lang="en" sz="900">
                <a:solidFill>
                  <a:srgbClr val="FFFFFF"/>
                </a:solidFill>
                <a:highlight>
                  <a:schemeClr val="lt1"/>
                </a:highlight>
                <a:latin typeface="Proxima Nova"/>
                <a:ea typeface="Proxima Nova"/>
                <a:cs typeface="Proxima Nova"/>
                <a:sym typeface="Proxima Nova"/>
              </a:rPr>
              <a:t>Chăm sóc răng miệng thuần thiên nhiên với Nước súc họng thảo mộc Bio Lak</a:t>
            </a:r>
            <a:endParaRPr sz="900">
              <a:solidFill>
                <a:srgbClr val="FFFFFF"/>
              </a:solidFill>
              <a:highlight>
                <a:schemeClr val="lt1"/>
              </a:highlight>
              <a:latin typeface="Proxima Nova"/>
              <a:ea typeface="Proxima Nova"/>
              <a:cs typeface="Proxima Nova"/>
              <a:sym typeface="Proxima Nova"/>
            </a:endParaRPr>
          </a:p>
          <a:p>
            <a:pPr indent="0" lvl="0" marL="0" marR="0" rtl="0" algn="just">
              <a:lnSpc>
                <a:spcPct val="115000"/>
              </a:lnSpc>
              <a:spcBef>
                <a:spcPts val="0"/>
              </a:spcBef>
              <a:spcAft>
                <a:spcPts val="0"/>
              </a:spcAft>
              <a:buNone/>
            </a:pPr>
            <a:r>
              <a:t/>
            </a:r>
            <a:endParaRPr sz="900">
              <a:solidFill>
                <a:schemeClr val="lt1"/>
              </a:solidFill>
              <a:latin typeface="Proxima Nova"/>
              <a:ea typeface="Proxima Nova"/>
              <a:cs typeface="Proxima Nova"/>
              <a:sym typeface="Proxima Nova"/>
            </a:endParaRPr>
          </a:p>
          <a:p>
            <a:pPr indent="0" lvl="0" marL="0" marR="0" rtl="0" algn="just">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Định dạng hình ảnh: </a:t>
            </a:r>
            <a:r>
              <a:rPr lang="en" sz="1000">
                <a:solidFill>
                  <a:schemeClr val="lt1"/>
                </a:solidFill>
                <a:latin typeface="Proxima Nova"/>
                <a:ea typeface="Proxima Nova"/>
                <a:cs typeface="Proxima Nova"/>
                <a:sym typeface="Proxima Nova"/>
              </a:rPr>
              <a:t>Single - image (1 hình ảnh)</a:t>
            </a:r>
            <a:endParaRPr sz="1000">
              <a:solidFill>
                <a:schemeClr val="lt1"/>
              </a:solidFill>
              <a:latin typeface="Proxima Nova"/>
              <a:ea typeface="Proxima Nova"/>
              <a:cs typeface="Proxima Nova"/>
              <a:sym typeface="Proxima Nova"/>
            </a:endParaRPr>
          </a:p>
        </p:txBody>
      </p:sp>
      <p:sp>
        <p:nvSpPr>
          <p:cNvPr id="420" name="Google Shape;420;p38"/>
          <p:cNvSpPr txBox="1"/>
          <p:nvPr/>
        </p:nvSpPr>
        <p:spPr>
          <a:xfrm>
            <a:off x="600400" y="3218050"/>
            <a:ext cx="2763600" cy="13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FFFFFF"/>
                </a:solidFill>
                <a:latin typeface="Proxima Nova"/>
                <a:ea typeface="Proxima Nova"/>
                <a:cs typeface="Proxima Nova"/>
                <a:sym typeface="Proxima Nova"/>
              </a:rPr>
              <a:t>Thông tin hiển thị </a:t>
            </a:r>
            <a:endParaRPr b="1" sz="9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lang="en" sz="900">
                <a:solidFill>
                  <a:srgbClr val="FFFFFF"/>
                </a:solidFill>
                <a:latin typeface="Proxima Nova"/>
                <a:ea typeface="Proxima Nova"/>
                <a:cs typeface="Proxima Nova"/>
                <a:sym typeface="Proxima Nova"/>
              </a:rPr>
              <a:t>- Giới thiệu dòng sản phẩm bao gồm: Ưu điểm nổi bật, Thành phần, Công dụng, Hướng dẫn sử dụng….</a:t>
            </a:r>
            <a:endParaRPr sz="9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lang="en" sz="900">
                <a:solidFill>
                  <a:srgbClr val="FFFFFF"/>
                </a:solidFill>
                <a:latin typeface="Proxima Nova"/>
                <a:ea typeface="Proxima Nova"/>
                <a:cs typeface="Proxima Nova"/>
                <a:sym typeface="Proxima Nova"/>
              </a:rPr>
              <a:t>- Kêu gọi đăng ký - CTA</a:t>
            </a:r>
            <a:endParaRPr sz="9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lang="en" sz="900">
                <a:solidFill>
                  <a:srgbClr val="FFFFFF"/>
                </a:solidFill>
                <a:latin typeface="Proxima Nova"/>
                <a:ea typeface="Proxima Nova"/>
                <a:cs typeface="Proxima Nova"/>
                <a:sym typeface="Proxima Nova"/>
              </a:rPr>
              <a:t>- Trang web chính thức và fanpage chính thức của BioLAK</a:t>
            </a:r>
            <a:endParaRPr sz="9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1000"/>
              </a:spcAft>
              <a:buNone/>
            </a:pPr>
            <a:r>
              <a:rPr lang="en" sz="900">
                <a:solidFill>
                  <a:srgbClr val="FFFFFF"/>
                </a:solidFill>
                <a:latin typeface="Proxima Nova"/>
                <a:ea typeface="Proxima Nova"/>
                <a:cs typeface="Proxima Nova"/>
                <a:sym typeface="Proxima Nova"/>
              </a:rPr>
              <a:t>- Link mua hàng </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4" name="Shape 424"/>
        <p:cNvGrpSpPr/>
        <p:nvPr/>
      </p:nvGrpSpPr>
      <p:grpSpPr>
        <a:xfrm>
          <a:off x="0" y="0"/>
          <a:ext cx="0" cy="0"/>
          <a:chOff x="0" y="0"/>
          <a:chExt cx="0" cy="0"/>
        </a:xfrm>
      </p:grpSpPr>
      <p:sp>
        <p:nvSpPr>
          <p:cNvPr id="425" name="Google Shape;425;p39"/>
          <p:cNvSpPr/>
          <p:nvPr/>
        </p:nvSpPr>
        <p:spPr>
          <a:xfrm>
            <a:off x="3399100" y="597150"/>
            <a:ext cx="1202700" cy="39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txBox="1"/>
          <p:nvPr>
            <p:ph type="ctrTitle"/>
          </p:nvPr>
        </p:nvSpPr>
        <p:spPr>
          <a:xfrm>
            <a:off x="679900" y="579450"/>
            <a:ext cx="2684100" cy="1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Josefin Sans"/>
                <a:ea typeface="Josefin Sans"/>
                <a:cs typeface="Josefin Sans"/>
                <a:sym typeface="Josefin Sans"/>
              </a:rPr>
              <a:t>HIỂN THỊ </a:t>
            </a:r>
            <a:endParaRPr b="1">
              <a:latin typeface="Josefin Sans"/>
              <a:ea typeface="Josefin Sans"/>
              <a:cs typeface="Josefin Sans"/>
              <a:sym typeface="Josefin Sans"/>
            </a:endParaRPr>
          </a:p>
          <a:p>
            <a:pPr indent="0" lvl="0" marL="0" rtl="0" algn="l">
              <a:lnSpc>
                <a:spcPct val="115000"/>
              </a:lnSpc>
              <a:spcBef>
                <a:spcPts val="0"/>
              </a:spcBef>
              <a:spcAft>
                <a:spcPts val="0"/>
              </a:spcAft>
              <a:buNone/>
            </a:pPr>
            <a:r>
              <a:rPr b="1" lang="en">
                <a:latin typeface="Josefin Sans"/>
                <a:ea typeface="Josefin Sans"/>
                <a:cs typeface="Josefin Sans"/>
                <a:sym typeface="Josefin Sans"/>
              </a:rPr>
              <a:t>BÀI QUẢNG BÁ SẢN PHẨM</a:t>
            </a:r>
            <a:r>
              <a:rPr lang="en"/>
              <a:t> </a:t>
            </a:r>
            <a:endParaRPr/>
          </a:p>
          <a:p>
            <a:pPr indent="0" lvl="0" marL="0" rtl="0" algn="l">
              <a:lnSpc>
                <a:spcPct val="115000"/>
              </a:lnSpc>
              <a:spcBef>
                <a:spcPts val="0"/>
              </a:spcBef>
              <a:spcAft>
                <a:spcPts val="0"/>
              </a:spcAft>
              <a:buNone/>
            </a:pPr>
            <a:r>
              <a:rPr lang="en" sz="1500"/>
              <a:t>Trên Fanpage Club Piaf</a:t>
            </a:r>
            <a:endParaRPr sz="1500"/>
          </a:p>
        </p:txBody>
      </p:sp>
      <p:sp>
        <p:nvSpPr>
          <p:cNvPr id="427" name="Google Shape;427;p39"/>
          <p:cNvSpPr/>
          <p:nvPr/>
        </p:nvSpPr>
        <p:spPr>
          <a:xfrm>
            <a:off x="4569150" y="579450"/>
            <a:ext cx="4238400" cy="39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39"/>
          <p:cNvPicPr preferRelativeResize="0"/>
          <p:nvPr/>
        </p:nvPicPr>
        <p:blipFill>
          <a:blip r:embed="rId3">
            <a:alphaModFix/>
          </a:blip>
          <a:stretch>
            <a:fillRect/>
          </a:stretch>
        </p:blipFill>
        <p:spPr>
          <a:xfrm>
            <a:off x="2444142" y="2793325"/>
            <a:ext cx="424724" cy="424724"/>
          </a:xfrm>
          <a:prstGeom prst="rect">
            <a:avLst/>
          </a:prstGeom>
          <a:noFill/>
          <a:ln>
            <a:noFill/>
          </a:ln>
        </p:spPr>
      </p:pic>
      <p:sp>
        <p:nvSpPr>
          <p:cNvPr id="429" name="Google Shape;429;p39"/>
          <p:cNvSpPr txBox="1"/>
          <p:nvPr/>
        </p:nvSpPr>
        <p:spPr>
          <a:xfrm>
            <a:off x="513475" y="2872850"/>
            <a:ext cx="19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sp>
        <p:nvSpPr>
          <p:cNvPr id="430" name="Google Shape;430;p39"/>
          <p:cNvSpPr txBox="1"/>
          <p:nvPr/>
        </p:nvSpPr>
        <p:spPr>
          <a:xfrm>
            <a:off x="600400" y="3218050"/>
            <a:ext cx="2798700" cy="13140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Proxima Nova Semibold"/>
                <a:ea typeface="Proxima Nova Semibold"/>
                <a:cs typeface="Proxima Nova Semibold"/>
                <a:sym typeface="Proxima Nova Semibold"/>
              </a:rPr>
              <a:t>Định hướng nội dung</a:t>
            </a:r>
            <a:endParaRPr sz="1100">
              <a:solidFill>
                <a:srgbClr val="FFFFFF"/>
              </a:solidFill>
              <a:latin typeface="Proxima Nova Semibold"/>
              <a:ea typeface="Proxima Nova Semibold"/>
              <a:cs typeface="Proxima Nova Semibold"/>
              <a:sym typeface="Proxima Nova Semibold"/>
            </a:endParaRPr>
          </a:p>
          <a:p>
            <a:pPr indent="0" lvl="0" marL="0" rtl="0" algn="l">
              <a:spcBef>
                <a:spcPts val="1000"/>
              </a:spcBef>
              <a:spcAft>
                <a:spcPts val="0"/>
              </a:spcAft>
              <a:buNone/>
            </a:pPr>
            <a:r>
              <a:rPr b="1" lang="en" sz="1500">
                <a:solidFill>
                  <a:srgbClr val="FFFF00"/>
                </a:solidFill>
                <a:latin typeface="Proxima Nova"/>
                <a:ea typeface="Proxima Nova"/>
                <a:cs typeface="Proxima Nova"/>
                <a:sym typeface="Proxima Nova"/>
              </a:rPr>
              <a:t>Dinh dưỡng “vàng” các loại hạt, nuôi dưỡng làn da vượt qua ngày đông</a:t>
            </a:r>
            <a:endParaRPr b="1" sz="1500">
              <a:solidFill>
                <a:srgbClr val="FFFF00"/>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431" name="Google Shape;431;p39"/>
          <p:cNvPicPr preferRelativeResize="0"/>
          <p:nvPr/>
        </p:nvPicPr>
        <p:blipFill>
          <a:blip r:embed="rId4">
            <a:alphaModFix/>
          </a:blip>
          <a:stretch>
            <a:fillRect/>
          </a:stretch>
        </p:blipFill>
        <p:spPr>
          <a:xfrm>
            <a:off x="3417700" y="595500"/>
            <a:ext cx="2036374" cy="3952499"/>
          </a:xfrm>
          <a:prstGeom prst="rect">
            <a:avLst/>
          </a:prstGeom>
          <a:noFill/>
          <a:ln>
            <a:noFill/>
          </a:ln>
        </p:spPr>
      </p:pic>
      <p:sp>
        <p:nvSpPr>
          <p:cNvPr id="432" name="Google Shape;432;p39"/>
          <p:cNvSpPr txBox="1"/>
          <p:nvPr/>
        </p:nvSpPr>
        <p:spPr>
          <a:xfrm>
            <a:off x="5541750" y="1235850"/>
            <a:ext cx="3113400" cy="24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Nội dung bao gồm: </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Giới thiệu sơ lược về </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Giới thiệu về sản phẩm </a:t>
            </a:r>
            <a:r>
              <a:rPr lang="en" sz="1000">
                <a:solidFill>
                  <a:srgbClr val="212121"/>
                </a:solidFill>
                <a:latin typeface="Proxima Nova Semibold"/>
                <a:ea typeface="Proxima Nova Semibold"/>
                <a:cs typeface="Proxima Nova Semibold"/>
                <a:sym typeface="Proxima Nova Semibold"/>
              </a:rPr>
              <a:t>Serum dưỡng ẩm</a:t>
            </a:r>
            <a:r>
              <a:rPr lang="en" sz="1000">
                <a:latin typeface="Proxima Nova Semibold"/>
                <a:ea typeface="Proxima Nova Semibold"/>
                <a:cs typeface="Proxima Nova Semibold"/>
                <a:sym typeface="Proxima Nova Semibold"/>
              </a:rPr>
              <a:t>: </a:t>
            </a:r>
            <a:r>
              <a:rPr lang="en" sz="1000">
                <a:solidFill>
                  <a:schemeClr val="lt1"/>
                </a:solidFill>
                <a:latin typeface="Proxima Nova Semibold"/>
                <a:ea typeface="Proxima Nova Semibold"/>
                <a:cs typeface="Proxima Nova Semibold"/>
                <a:sym typeface="Proxima Nova Semibold"/>
              </a:rPr>
              <a:t>dinh dưỡng “vàng” từ các loại hạt kết tinh lại thành lọ serum chất nhẹ, không nhờn dính, thấm vào da nhanh, tạo độ mướt mịn, tăng đàn hồi cho da</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Nhấn mạnh về key </a:t>
            </a:r>
            <a:r>
              <a:rPr b="1" lang="en" sz="1000">
                <a:solidFill>
                  <a:schemeClr val="lt1"/>
                </a:solidFill>
                <a:latin typeface="Proxima Nova"/>
                <a:ea typeface="Proxima Nova"/>
                <a:cs typeface="Proxima Nova"/>
                <a:sym typeface="Proxima Nova"/>
              </a:rPr>
              <a:t>“LÀM ĐẸP TỪ HẠT”</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Link mua hàng</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CTA</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Trang web và fanpage chính thức của </a:t>
            </a:r>
            <a:r>
              <a:rPr b="1" lang="en" sz="1000">
                <a:solidFill>
                  <a:schemeClr val="lt1"/>
                </a:solidFill>
                <a:latin typeface="Proxima Nova"/>
                <a:ea typeface="Proxima Nova"/>
                <a:cs typeface="Proxima Nova"/>
                <a:sym typeface="Proxima Nova"/>
              </a:rPr>
              <a:t>BioLAK</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Định dạng hình ảnh:</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Single image/ Multi image</a:t>
            </a:r>
            <a:endParaRPr>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6" name="Shape 436"/>
        <p:cNvGrpSpPr/>
        <p:nvPr/>
      </p:nvGrpSpPr>
      <p:grpSpPr>
        <a:xfrm>
          <a:off x="0" y="0"/>
          <a:ext cx="0" cy="0"/>
          <a:chOff x="0" y="0"/>
          <a:chExt cx="0" cy="0"/>
        </a:xfrm>
      </p:grpSpPr>
      <p:sp>
        <p:nvSpPr>
          <p:cNvPr id="437" name="Google Shape;437;p40"/>
          <p:cNvSpPr/>
          <p:nvPr/>
        </p:nvSpPr>
        <p:spPr>
          <a:xfrm>
            <a:off x="3399100" y="597150"/>
            <a:ext cx="1202700" cy="39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txBox="1"/>
          <p:nvPr>
            <p:ph type="ctrTitle"/>
          </p:nvPr>
        </p:nvSpPr>
        <p:spPr>
          <a:xfrm>
            <a:off x="679900" y="579450"/>
            <a:ext cx="2684100" cy="1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Josefin Sans"/>
                <a:ea typeface="Josefin Sans"/>
                <a:cs typeface="Josefin Sans"/>
                <a:sym typeface="Josefin Sans"/>
              </a:rPr>
              <a:t>HIỂN THỊ </a:t>
            </a:r>
            <a:endParaRPr b="1">
              <a:latin typeface="Josefin Sans"/>
              <a:ea typeface="Josefin Sans"/>
              <a:cs typeface="Josefin Sans"/>
              <a:sym typeface="Josefin Sans"/>
            </a:endParaRPr>
          </a:p>
          <a:p>
            <a:pPr indent="0" lvl="0" marL="0" rtl="0" algn="l">
              <a:lnSpc>
                <a:spcPct val="115000"/>
              </a:lnSpc>
              <a:spcBef>
                <a:spcPts val="0"/>
              </a:spcBef>
              <a:spcAft>
                <a:spcPts val="0"/>
              </a:spcAft>
              <a:buNone/>
            </a:pPr>
            <a:r>
              <a:rPr b="1" lang="en">
                <a:latin typeface="Josefin Sans"/>
                <a:ea typeface="Josefin Sans"/>
                <a:cs typeface="Josefin Sans"/>
                <a:sym typeface="Josefin Sans"/>
              </a:rPr>
              <a:t>BÀI QUẢNG BÁ SẢN PHẨM</a:t>
            </a:r>
            <a:r>
              <a:rPr lang="en"/>
              <a:t> </a:t>
            </a:r>
            <a:endParaRPr/>
          </a:p>
          <a:p>
            <a:pPr indent="0" lvl="0" marL="0" rtl="0" algn="l">
              <a:lnSpc>
                <a:spcPct val="115000"/>
              </a:lnSpc>
              <a:spcBef>
                <a:spcPts val="0"/>
              </a:spcBef>
              <a:spcAft>
                <a:spcPts val="0"/>
              </a:spcAft>
              <a:buNone/>
            </a:pPr>
            <a:r>
              <a:rPr lang="en" sz="1500"/>
              <a:t>Trên Fanpage Club Piaf</a:t>
            </a:r>
            <a:endParaRPr sz="1500"/>
          </a:p>
        </p:txBody>
      </p:sp>
      <p:sp>
        <p:nvSpPr>
          <p:cNvPr id="439" name="Google Shape;439;p40"/>
          <p:cNvSpPr/>
          <p:nvPr/>
        </p:nvSpPr>
        <p:spPr>
          <a:xfrm>
            <a:off x="4569150" y="579450"/>
            <a:ext cx="4238400" cy="39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40"/>
          <p:cNvPicPr preferRelativeResize="0"/>
          <p:nvPr/>
        </p:nvPicPr>
        <p:blipFill>
          <a:blip r:embed="rId3">
            <a:alphaModFix/>
          </a:blip>
          <a:stretch>
            <a:fillRect/>
          </a:stretch>
        </p:blipFill>
        <p:spPr>
          <a:xfrm>
            <a:off x="2444142" y="2793325"/>
            <a:ext cx="424724" cy="424724"/>
          </a:xfrm>
          <a:prstGeom prst="rect">
            <a:avLst/>
          </a:prstGeom>
          <a:noFill/>
          <a:ln>
            <a:noFill/>
          </a:ln>
        </p:spPr>
      </p:pic>
      <p:sp>
        <p:nvSpPr>
          <p:cNvPr id="441" name="Google Shape;441;p40"/>
          <p:cNvSpPr txBox="1"/>
          <p:nvPr/>
        </p:nvSpPr>
        <p:spPr>
          <a:xfrm>
            <a:off x="513475" y="2872850"/>
            <a:ext cx="19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sp>
        <p:nvSpPr>
          <p:cNvPr id="442" name="Google Shape;442;p40"/>
          <p:cNvSpPr txBox="1"/>
          <p:nvPr/>
        </p:nvSpPr>
        <p:spPr>
          <a:xfrm>
            <a:off x="600400" y="3218050"/>
            <a:ext cx="2798700" cy="13140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Proxima Nova Semibold"/>
                <a:ea typeface="Proxima Nova Semibold"/>
                <a:cs typeface="Proxima Nova Semibold"/>
                <a:sym typeface="Proxima Nova Semibold"/>
              </a:rPr>
              <a:t>Định hướng nội dung</a:t>
            </a:r>
            <a:endParaRPr sz="900">
              <a:solidFill>
                <a:srgbClr val="FFFFFF"/>
              </a:solidFill>
              <a:latin typeface="Proxima Nova Semibold"/>
              <a:ea typeface="Proxima Nova Semibold"/>
              <a:cs typeface="Proxima Nova Semibold"/>
              <a:sym typeface="Proxima Nova Semibold"/>
            </a:endParaRPr>
          </a:p>
          <a:p>
            <a:pPr indent="0" lvl="0" marL="0" rtl="0" algn="l">
              <a:lnSpc>
                <a:spcPct val="115000"/>
              </a:lnSpc>
              <a:spcBef>
                <a:spcPts val="1000"/>
              </a:spcBef>
              <a:spcAft>
                <a:spcPts val="0"/>
              </a:spcAft>
              <a:buNone/>
            </a:pPr>
            <a:r>
              <a:rPr b="1" lang="en" sz="1500">
                <a:solidFill>
                  <a:srgbClr val="FFFF00"/>
                </a:solidFill>
                <a:latin typeface="Proxima Nova"/>
                <a:ea typeface="Proxima Nova"/>
                <a:cs typeface="Proxima Nova"/>
                <a:sym typeface="Proxima Nova"/>
              </a:rPr>
              <a:t>Ươm trồng hạt giống - Gặt hái sức khỏe vàng với Nước súc họng thảo mộc Bio Lak</a:t>
            </a:r>
            <a:endParaRPr sz="2100"/>
          </a:p>
          <a:p>
            <a:pPr indent="0" lvl="0" marL="0" rtl="0" algn="just">
              <a:lnSpc>
                <a:spcPct val="115000"/>
              </a:lnSpc>
              <a:spcBef>
                <a:spcPts val="1000"/>
              </a:spcBef>
              <a:spcAft>
                <a:spcPts val="0"/>
              </a:spcAft>
              <a:buNone/>
            </a:pPr>
            <a:r>
              <a:t/>
            </a:r>
            <a:endParaRPr sz="1300">
              <a:solidFill>
                <a:srgbClr val="FFFFFF"/>
              </a:solidFill>
              <a:latin typeface="Proxima Nova"/>
              <a:ea typeface="Proxima Nova"/>
              <a:cs typeface="Proxima Nova"/>
              <a:sym typeface="Proxima Nova"/>
            </a:endParaRPr>
          </a:p>
        </p:txBody>
      </p:sp>
      <p:pic>
        <p:nvPicPr>
          <p:cNvPr id="443" name="Google Shape;443;p40"/>
          <p:cNvPicPr preferRelativeResize="0"/>
          <p:nvPr/>
        </p:nvPicPr>
        <p:blipFill>
          <a:blip r:embed="rId4">
            <a:alphaModFix/>
          </a:blip>
          <a:stretch>
            <a:fillRect/>
          </a:stretch>
        </p:blipFill>
        <p:spPr>
          <a:xfrm>
            <a:off x="3390703" y="579450"/>
            <a:ext cx="2036376" cy="3952488"/>
          </a:xfrm>
          <a:prstGeom prst="rect">
            <a:avLst/>
          </a:prstGeom>
          <a:noFill/>
          <a:ln>
            <a:noFill/>
          </a:ln>
        </p:spPr>
      </p:pic>
      <p:sp>
        <p:nvSpPr>
          <p:cNvPr id="444" name="Google Shape;444;p40"/>
          <p:cNvSpPr txBox="1"/>
          <p:nvPr/>
        </p:nvSpPr>
        <p:spPr>
          <a:xfrm>
            <a:off x="5541750" y="1235850"/>
            <a:ext cx="3113400" cy="263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Nội dung bao gồm: </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a:t>
            </a:r>
            <a:r>
              <a:rPr lang="en" sz="1000">
                <a:latin typeface="Proxima Nova"/>
                <a:ea typeface="Proxima Nova"/>
                <a:cs typeface="Proxima Nova"/>
                <a:sym typeface="Proxima Nova"/>
              </a:rPr>
              <a:t>Giới thiệu sơ lược về </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Giới thiệu về sản phẩm </a:t>
            </a:r>
            <a:r>
              <a:rPr b="1" lang="en" sz="1000">
                <a:solidFill>
                  <a:schemeClr val="lt1"/>
                </a:solidFill>
                <a:latin typeface="Proxima Nova"/>
                <a:ea typeface="Proxima Nova"/>
                <a:cs typeface="Proxima Nova"/>
                <a:sym typeface="Proxima Nova"/>
              </a:rPr>
              <a:t>Nước súc miệng/ Nước súc họng thảo mộc: thành phần chiết xuất hoàn toàn từ thiên nhiên, không đơn thuần làm sạch khoang họng mà còn nhiều lợi ích khác như giảm đau họng, viêm họng…</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Nhấn mạnh về key </a:t>
            </a:r>
            <a:r>
              <a:rPr b="1" lang="en" sz="1000">
                <a:solidFill>
                  <a:schemeClr val="lt1"/>
                </a:solidFill>
                <a:latin typeface="Proxima Nova"/>
                <a:ea typeface="Proxima Nova"/>
                <a:cs typeface="Proxima Nova"/>
                <a:sym typeface="Proxima Nova"/>
              </a:rPr>
              <a:t>“LÀM ĐẸP TỪ HẠT”</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Link mua hàng</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CTA</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Trang web và fanpage chính thức của </a:t>
            </a:r>
            <a:r>
              <a:rPr b="1" lang="en" sz="1000">
                <a:solidFill>
                  <a:schemeClr val="lt1"/>
                </a:solidFill>
                <a:latin typeface="Proxima Nova"/>
                <a:ea typeface="Proxima Nova"/>
                <a:cs typeface="Proxima Nova"/>
                <a:sym typeface="Proxima Nova"/>
              </a:rPr>
              <a:t>BioLAK</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Định dạng hình ảnh:</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Single image/ Multi image</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8" name="Shape 448"/>
        <p:cNvGrpSpPr/>
        <p:nvPr/>
      </p:nvGrpSpPr>
      <p:grpSpPr>
        <a:xfrm>
          <a:off x="0" y="0"/>
          <a:ext cx="0" cy="0"/>
          <a:chOff x="0" y="0"/>
          <a:chExt cx="0" cy="0"/>
        </a:xfrm>
      </p:grpSpPr>
      <p:sp>
        <p:nvSpPr>
          <p:cNvPr id="449" name="Google Shape;449;p41"/>
          <p:cNvSpPr txBox="1"/>
          <p:nvPr>
            <p:ph type="ctrTitle"/>
          </p:nvPr>
        </p:nvSpPr>
        <p:spPr>
          <a:xfrm>
            <a:off x="679900" y="579450"/>
            <a:ext cx="2684100" cy="1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Josefin Sans"/>
                <a:ea typeface="Josefin Sans"/>
                <a:cs typeface="Josefin Sans"/>
                <a:sym typeface="Josefin Sans"/>
              </a:rPr>
              <a:t>HIỂN THỊ </a:t>
            </a:r>
            <a:endParaRPr b="1">
              <a:latin typeface="Josefin Sans"/>
              <a:ea typeface="Josefin Sans"/>
              <a:cs typeface="Josefin Sans"/>
              <a:sym typeface="Josefin Sans"/>
            </a:endParaRPr>
          </a:p>
          <a:p>
            <a:pPr indent="0" lvl="0" marL="0" rtl="0" algn="l">
              <a:lnSpc>
                <a:spcPct val="115000"/>
              </a:lnSpc>
              <a:spcBef>
                <a:spcPts val="0"/>
              </a:spcBef>
              <a:spcAft>
                <a:spcPts val="0"/>
              </a:spcAft>
              <a:buNone/>
            </a:pPr>
            <a:r>
              <a:rPr b="1" lang="en">
                <a:latin typeface="Josefin Sans"/>
                <a:ea typeface="Josefin Sans"/>
                <a:cs typeface="Josefin Sans"/>
                <a:sym typeface="Josefin Sans"/>
              </a:rPr>
              <a:t>VIDEO QUẢNG BÁ THƯƠNG HIỆU</a:t>
            </a:r>
            <a:r>
              <a:rPr lang="en"/>
              <a:t> </a:t>
            </a:r>
            <a:endParaRPr/>
          </a:p>
          <a:p>
            <a:pPr indent="0" lvl="0" marL="0" rtl="0" algn="l">
              <a:lnSpc>
                <a:spcPct val="115000"/>
              </a:lnSpc>
              <a:spcBef>
                <a:spcPts val="0"/>
              </a:spcBef>
              <a:spcAft>
                <a:spcPts val="0"/>
              </a:spcAft>
              <a:buNone/>
            </a:pPr>
            <a:r>
              <a:rPr lang="en" sz="1500"/>
              <a:t>Trên Fanpage Club Piaf</a:t>
            </a:r>
            <a:endParaRPr sz="1500"/>
          </a:p>
        </p:txBody>
      </p:sp>
      <p:sp>
        <p:nvSpPr>
          <p:cNvPr id="450" name="Google Shape;450;p41"/>
          <p:cNvSpPr/>
          <p:nvPr/>
        </p:nvSpPr>
        <p:spPr>
          <a:xfrm>
            <a:off x="3364000" y="579450"/>
            <a:ext cx="5443500" cy="39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41"/>
          <p:cNvPicPr preferRelativeResize="0"/>
          <p:nvPr/>
        </p:nvPicPr>
        <p:blipFill>
          <a:blip r:embed="rId3">
            <a:alphaModFix/>
          </a:blip>
          <a:stretch>
            <a:fillRect/>
          </a:stretch>
        </p:blipFill>
        <p:spPr>
          <a:xfrm>
            <a:off x="2444142" y="2793325"/>
            <a:ext cx="424724" cy="424724"/>
          </a:xfrm>
          <a:prstGeom prst="rect">
            <a:avLst/>
          </a:prstGeom>
          <a:noFill/>
          <a:ln>
            <a:noFill/>
          </a:ln>
        </p:spPr>
      </p:pic>
      <p:sp>
        <p:nvSpPr>
          <p:cNvPr id="452" name="Google Shape;452;p41"/>
          <p:cNvSpPr txBox="1"/>
          <p:nvPr/>
        </p:nvSpPr>
        <p:spPr>
          <a:xfrm>
            <a:off x="513475" y="2872850"/>
            <a:ext cx="19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pic>
        <p:nvPicPr>
          <p:cNvPr id="453" name="Google Shape;453;p41"/>
          <p:cNvPicPr preferRelativeResize="0"/>
          <p:nvPr/>
        </p:nvPicPr>
        <p:blipFill>
          <a:blip r:embed="rId4">
            <a:alphaModFix/>
          </a:blip>
          <a:stretch>
            <a:fillRect/>
          </a:stretch>
        </p:blipFill>
        <p:spPr>
          <a:xfrm>
            <a:off x="3364000" y="579450"/>
            <a:ext cx="2011860" cy="3904927"/>
          </a:xfrm>
          <a:prstGeom prst="rect">
            <a:avLst/>
          </a:prstGeom>
          <a:noFill/>
          <a:ln>
            <a:noFill/>
          </a:ln>
        </p:spPr>
      </p:pic>
      <p:sp>
        <p:nvSpPr>
          <p:cNvPr id="454" name="Google Shape;454;p41"/>
          <p:cNvSpPr txBox="1"/>
          <p:nvPr/>
        </p:nvSpPr>
        <p:spPr>
          <a:xfrm>
            <a:off x="600400" y="3218050"/>
            <a:ext cx="2798700" cy="13140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Định hướng nội dung</a:t>
            </a:r>
            <a:r>
              <a:rPr b="1" lang="en" sz="1200">
                <a:solidFill>
                  <a:srgbClr val="FFFFFF"/>
                </a:solidFill>
                <a:latin typeface="Proxima Nova"/>
                <a:ea typeface="Proxima Nova"/>
                <a:cs typeface="Proxima Nova"/>
                <a:sym typeface="Proxima Nova"/>
              </a:rPr>
              <a:t> dựa trên </a:t>
            </a:r>
            <a:endParaRPr b="1" sz="12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nội dung video BioLAK sắp sản xuất</a:t>
            </a:r>
            <a:endParaRPr b="1" sz="1200"/>
          </a:p>
          <a:p>
            <a:pPr indent="0" lvl="0" marL="0" rtl="0" algn="just">
              <a:lnSpc>
                <a:spcPct val="115000"/>
              </a:lnSpc>
              <a:spcBef>
                <a:spcPts val="1000"/>
              </a:spcBef>
              <a:spcAft>
                <a:spcPts val="0"/>
              </a:spcAft>
              <a:buNone/>
            </a:pPr>
            <a:r>
              <a:t/>
            </a:r>
            <a:endParaRPr sz="1300">
              <a:solidFill>
                <a:srgbClr val="FFFFFF"/>
              </a:solidFill>
              <a:latin typeface="Proxima Nova"/>
              <a:ea typeface="Proxima Nova"/>
              <a:cs typeface="Proxima Nova"/>
              <a:sym typeface="Proxima Nova"/>
            </a:endParaRPr>
          </a:p>
        </p:txBody>
      </p:sp>
      <p:sp>
        <p:nvSpPr>
          <p:cNvPr id="455" name="Google Shape;455;p41"/>
          <p:cNvSpPr txBox="1"/>
          <p:nvPr/>
        </p:nvSpPr>
        <p:spPr>
          <a:xfrm>
            <a:off x="5541750" y="1235850"/>
            <a:ext cx="3113400" cy="24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Nội dung bao gồm: </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Giới thiệu sơ lược về </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a:t>
            </a:r>
            <a:r>
              <a:rPr lang="en" sz="1000">
                <a:solidFill>
                  <a:schemeClr val="lt1"/>
                </a:solidFill>
                <a:latin typeface="Proxima Nova"/>
                <a:ea typeface="Proxima Nova"/>
                <a:cs typeface="Proxima Nova"/>
                <a:sym typeface="Proxima Nova"/>
              </a:rPr>
              <a:t>Giới thiệu sơ lược về các dòng sản phẩm của brand: </a:t>
            </a:r>
            <a:r>
              <a:rPr b="1" lang="en" sz="1000">
                <a:solidFill>
                  <a:schemeClr val="lt1"/>
                </a:solidFill>
                <a:latin typeface="Proxima Nova"/>
                <a:ea typeface="Proxima Nova"/>
                <a:cs typeface="Proxima Nova"/>
                <a:sym typeface="Proxima Nova"/>
              </a:rPr>
              <a:t>chăm sóc cơ thể từ A-Z: kem dưỡng mặt, body, dầu tẩy trang, serum, son, chăm sóc răng miệng</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Link mua hàng</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CTA</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Trang web và fanpage chính thức của </a:t>
            </a:r>
            <a:r>
              <a:rPr b="1" lang="en" sz="1000">
                <a:solidFill>
                  <a:schemeClr val="lt1"/>
                </a:solidFill>
                <a:latin typeface="Proxima Nova"/>
                <a:ea typeface="Proxima Nova"/>
                <a:cs typeface="Proxima Nova"/>
                <a:sym typeface="Proxima Nova"/>
              </a:rPr>
              <a:t>BioLAK</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Định dạng hình ảnh:</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Sử dụng video quay khu vườn &amp; sản phẩm của BioLAK</a:t>
            </a:r>
            <a:endParaRPr>
              <a:latin typeface="Proxima Nova"/>
              <a:ea typeface="Proxima Nova"/>
              <a:cs typeface="Proxima Nova"/>
              <a:sym typeface="Proxima Nova"/>
            </a:endParaRPr>
          </a:p>
        </p:txBody>
      </p:sp>
      <p:pic>
        <p:nvPicPr>
          <p:cNvPr id="456" name="Google Shape;456;p41"/>
          <p:cNvPicPr preferRelativeResize="0"/>
          <p:nvPr/>
        </p:nvPicPr>
        <p:blipFill>
          <a:blip r:embed="rId5">
            <a:alphaModFix/>
          </a:blip>
          <a:stretch>
            <a:fillRect/>
          </a:stretch>
        </p:blipFill>
        <p:spPr>
          <a:xfrm>
            <a:off x="4012898" y="2503975"/>
            <a:ext cx="714051" cy="714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0" name="Shape 460"/>
        <p:cNvGrpSpPr/>
        <p:nvPr/>
      </p:nvGrpSpPr>
      <p:grpSpPr>
        <a:xfrm>
          <a:off x="0" y="0"/>
          <a:ext cx="0" cy="0"/>
          <a:chOff x="0" y="0"/>
          <a:chExt cx="0" cy="0"/>
        </a:xfrm>
      </p:grpSpPr>
      <p:sp>
        <p:nvSpPr>
          <p:cNvPr id="461" name="Google Shape;461;p42"/>
          <p:cNvSpPr txBox="1"/>
          <p:nvPr>
            <p:ph type="ctrTitle"/>
          </p:nvPr>
        </p:nvSpPr>
        <p:spPr>
          <a:xfrm>
            <a:off x="679900" y="579450"/>
            <a:ext cx="2684100" cy="1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Josefin Sans"/>
                <a:ea typeface="Josefin Sans"/>
                <a:cs typeface="Josefin Sans"/>
                <a:sym typeface="Josefin Sans"/>
              </a:rPr>
              <a:t>HIỂN THỊ </a:t>
            </a:r>
            <a:endParaRPr b="1">
              <a:latin typeface="Josefin Sans"/>
              <a:ea typeface="Josefin Sans"/>
              <a:cs typeface="Josefin Sans"/>
              <a:sym typeface="Josefin Sans"/>
            </a:endParaRPr>
          </a:p>
          <a:p>
            <a:pPr indent="0" lvl="0" marL="0" rtl="0" algn="l">
              <a:lnSpc>
                <a:spcPct val="115000"/>
              </a:lnSpc>
              <a:spcBef>
                <a:spcPts val="0"/>
              </a:spcBef>
              <a:spcAft>
                <a:spcPts val="0"/>
              </a:spcAft>
              <a:buNone/>
            </a:pPr>
            <a:r>
              <a:rPr b="1" lang="en">
                <a:latin typeface="Josefin Sans"/>
                <a:ea typeface="Josefin Sans"/>
                <a:cs typeface="Josefin Sans"/>
                <a:sym typeface="Josefin Sans"/>
              </a:rPr>
              <a:t>DỊCH VỤ VOUCHER SHOP</a:t>
            </a:r>
            <a:r>
              <a:rPr lang="en"/>
              <a:t> </a:t>
            </a:r>
            <a:endParaRPr/>
          </a:p>
          <a:p>
            <a:pPr indent="0" lvl="0" marL="0" rtl="0" algn="l">
              <a:lnSpc>
                <a:spcPct val="115000"/>
              </a:lnSpc>
              <a:spcBef>
                <a:spcPts val="0"/>
              </a:spcBef>
              <a:spcAft>
                <a:spcPts val="0"/>
              </a:spcAft>
              <a:buNone/>
            </a:pPr>
            <a:r>
              <a:rPr lang="en" sz="1500"/>
              <a:t>Trên </a:t>
            </a:r>
            <a:r>
              <a:rPr lang="en" sz="1500"/>
              <a:t>Mobile App Club Piaf</a:t>
            </a:r>
            <a:endParaRPr sz="1500"/>
          </a:p>
        </p:txBody>
      </p:sp>
      <p:sp>
        <p:nvSpPr>
          <p:cNvPr id="462" name="Google Shape;462;p42"/>
          <p:cNvSpPr/>
          <p:nvPr/>
        </p:nvSpPr>
        <p:spPr>
          <a:xfrm>
            <a:off x="3364000" y="579450"/>
            <a:ext cx="5443500" cy="39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42"/>
          <p:cNvPicPr preferRelativeResize="0"/>
          <p:nvPr/>
        </p:nvPicPr>
        <p:blipFill>
          <a:blip r:embed="rId3">
            <a:alphaModFix/>
          </a:blip>
          <a:stretch>
            <a:fillRect/>
          </a:stretch>
        </p:blipFill>
        <p:spPr>
          <a:xfrm>
            <a:off x="2444142" y="2793325"/>
            <a:ext cx="424724" cy="424724"/>
          </a:xfrm>
          <a:prstGeom prst="rect">
            <a:avLst/>
          </a:prstGeom>
          <a:noFill/>
          <a:ln>
            <a:noFill/>
          </a:ln>
        </p:spPr>
      </p:pic>
      <p:sp>
        <p:nvSpPr>
          <p:cNvPr id="464" name="Google Shape;464;p42"/>
          <p:cNvSpPr txBox="1"/>
          <p:nvPr/>
        </p:nvSpPr>
        <p:spPr>
          <a:xfrm>
            <a:off x="513475" y="2872850"/>
            <a:ext cx="19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sp>
        <p:nvSpPr>
          <p:cNvPr id="465" name="Google Shape;465;p42"/>
          <p:cNvSpPr txBox="1"/>
          <p:nvPr/>
        </p:nvSpPr>
        <p:spPr>
          <a:xfrm>
            <a:off x="600400" y="3218050"/>
            <a:ext cx="4022100" cy="13140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Proxima Nova"/>
                <a:ea typeface="Proxima Nova"/>
                <a:cs typeface="Proxima Nova"/>
                <a:sym typeface="Proxima Nova"/>
              </a:rPr>
              <a:t>Nội dung bao gồm:</a:t>
            </a:r>
            <a:endParaRPr b="1" sz="15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300">
                <a:solidFill>
                  <a:srgbClr val="FFFFFF"/>
                </a:solidFill>
                <a:latin typeface="Proxima Nova Semibold"/>
                <a:ea typeface="Proxima Nova Semibold"/>
                <a:cs typeface="Proxima Nova Semibold"/>
                <a:sym typeface="Proxima Nova Semibold"/>
              </a:rPr>
              <a:t>- Giá trị Voucher</a:t>
            </a:r>
            <a:endParaRPr sz="13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sz="1300">
                <a:solidFill>
                  <a:srgbClr val="FFFFFF"/>
                </a:solidFill>
                <a:latin typeface="Proxima Nova Semibold"/>
                <a:ea typeface="Proxima Nova Semibold"/>
                <a:cs typeface="Proxima Nova Semibold"/>
                <a:sym typeface="Proxima Nova Semibold"/>
              </a:rPr>
              <a:t>- Thông tin sản phẩm</a:t>
            </a:r>
            <a:endParaRPr sz="13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sz="1300">
                <a:solidFill>
                  <a:srgbClr val="FFFFFF"/>
                </a:solidFill>
                <a:latin typeface="Proxima Nova Semibold"/>
                <a:ea typeface="Proxima Nova Semibold"/>
                <a:cs typeface="Proxima Nova Semibold"/>
                <a:sym typeface="Proxima Nova Semibold"/>
              </a:rPr>
              <a:t>- Điểm nổi bật của sản phẩm</a:t>
            </a:r>
            <a:endParaRPr sz="13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sz="1300">
                <a:solidFill>
                  <a:srgbClr val="FFFFFF"/>
                </a:solidFill>
                <a:latin typeface="Proxima Nova Semibold"/>
                <a:ea typeface="Proxima Nova Semibold"/>
                <a:cs typeface="Proxima Nova Semibold"/>
                <a:sym typeface="Proxima Nova Semibold"/>
              </a:rPr>
              <a:t>- Công dụng chính</a:t>
            </a:r>
            <a:endParaRPr b="1" sz="1600">
              <a:solidFill>
                <a:srgbClr val="FFFFFF"/>
              </a:solidFill>
              <a:latin typeface="Proxima Nova"/>
              <a:ea typeface="Proxima Nova"/>
              <a:cs typeface="Proxima Nova"/>
              <a:sym typeface="Proxima Nova"/>
            </a:endParaRPr>
          </a:p>
          <a:p>
            <a:pPr indent="0" lvl="0" marL="0" rtl="0" algn="just">
              <a:lnSpc>
                <a:spcPct val="115000"/>
              </a:lnSpc>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466" name="Google Shape;466;p42"/>
          <p:cNvPicPr preferRelativeResize="0"/>
          <p:nvPr/>
        </p:nvPicPr>
        <p:blipFill>
          <a:blip r:embed="rId4">
            <a:alphaModFix/>
          </a:blip>
          <a:stretch>
            <a:fillRect/>
          </a:stretch>
        </p:blipFill>
        <p:spPr>
          <a:xfrm>
            <a:off x="2868875" y="2861838"/>
            <a:ext cx="287700" cy="287700"/>
          </a:xfrm>
          <a:prstGeom prst="ellipse">
            <a:avLst/>
          </a:prstGeom>
          <a:noFill/>
          <a:ln>
            <a:noFill/>
          </a:ln>
        </p:spPr>
      </p:pic>
      <p:pic>
        <p:nvPicPr>
          <p:cNvPr id="467" name="Google Shape;467;p42"/>
          <p:cNvPicPr preferRelativeResize="0"/>
          <p:nvPr/>
        </p:nvPicPr>
        <p:blipFill>
          <a:blip r:embed="rId5">
            <a:alphaModFix/>
          </a:blip>
          <a:stretch>
            <a:fillRect/>
          </a:stretch>
        </p:blipFill>
        <p:spPr>
          <a:xfrm>
            <a:off x="6787353" y="1015650"/>
            <a:ext cx="1811697" cy="3516388"/>
          </a:xfrm>
          <a:prstGeom prst="rect">
            <a:avLst/>
          </a:prstGeom>
          <a:noFill/>
          <a:ln>
            <a:noFill/>
          </a:ln>
        </p:spPr>
      </p:pic>
      <p:pic>
        <p:nvPicPr>
          <p:cNvPr id="468" name="Google Shape;468;p42"/>
          <p:cNvPicPr preferRelativeResize="0"/>
          <p:nvPr/>
        </p:nvPicPr>
        <p:blipFill>
          <a:blip r:embed="rId6">
            <a:alphaModFix/>
          </a:blip>
          <a:stretch>
            <a:fillRect/>
          </a:stretch>
        </p:blipFill>
        <p:spPr>
          <a:xfrm>
            <a:off x="4840825" y="1015650"/>
            <a:ext cx="1811697" cy="3516399"/>
          </a:xfrm>
          <a:prstGeom prst="rect">
            <a:avLst/>
          </a:prstGeom>
          <a:noFill/>
          <a:ln>
            <a:noFill/>
          </a:ln>
        </p:spPr>
      </p:pic>
      <p:sp>
        <p:nvSpPr>
          <p:cNvPr id="469" name="Google Shape;469;p42"/>
          <p:cNvSpPr/>
          <p:nvPr/>
        </p:nvSpPr>
        <p:spPr>
          <a:xfrm>
            <a:off x="5468550" y="2581850"/>
            <a:ext cx="548400" cy="72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txBox="1"/>
          <p:nvPr/>
        </p:nvSpPr>
        <p:spPr>
          <a:xfrm>
            <a:off x="6712950" y="496475"/>
            <a:ext cx="1886100" cy="585000"/>
          </a:xfrm>
          <a:prstGeom prst="rect">
            <a:avLst/>
          </a:prstGeom>
          <a:noFill/>
          <a:ln>
            <a:noFill/>
          </a:ln>
        </p:spPr>
        <p:txBody>
          <a:bodyPr anchorCtr="0" anchor="t" bIns="91425" lIns="91425" spcFirstLastPara="1" rIns="91425" wrap="square" tIns="91425">
            <a:spAutoFit/>
          </a:bodyPr>
          <a:lstStyle/>
          <a:p>
            <a:pPr indent="0" lvl="0" marL="72000" rtl="0" algn="ctr">
              <a:spcBef>
                <a:spcPts val="0"/>
              </a:spcBef>
              <a:spcAft>
                <a:spcPts val="0"/>
              </a:spcAft>
              <a:buNone/>
            </a:pPr>
            <a:r>
              <a:rPr lang="en" sz="1300">
                <a:solidFill>
                  <a:srgbClr val="000000"/>
                </a:solidFill>
                <a:latin typeface="Proxima Nova Semibold"/>
                <a:ea typeface="Proxima Nova Semibold"/>
                <a:cs typeface="Proxima Nova Semibold"/>
                <a:sym typeface="Proxima Nova Semibold"/>
              </a:rPr>
              <a:t>Hiển thị </a:t>
            </a:r>
            <a:endParaRPr sz="1300">
              <a:solidFill>
                <a:srgbClr val="000000"/>
              </a:solidFill>
              <a:latin typeface="Proxima Nova Semibold"/>
              <a:ea typeface="Proxima Nova Semibold"/>
              <a:cs typeface="Proxima Nova Semibold"/>
              <a:sym typeface="Proxima Nova Semibold"/>
            </a:endParaRPr>
          </a:p>
          <a:p>
            <a:pPr indent="0" lvl="0" marL="72000" rtl="0" algn="ctr">
              <a:spcBef>
                <a:spcPts val="0"/>
              </a:spcBef>
              <a:spcAft>
                <a:spcPts val="0"/>
              </a:spcAft>
              <a:buNone/>
            </a:pPr>
            <a:r>
              <a:rPr lang="en" sz="1300">
                <a:latin typeface="Proxima Nova Semibold"/>
                <a:ea typeface="Proxima Nova Semibold"/>
                <a:cs typeface="Proxima Nova Semibold"/>
                <a:sym typeface="Proxima Nova Semibold"/>
              </a:rPr>
              <a:t>bài Voucher Hot Deal</a:t>
            </a:r>
            <a:endParaRPr sz="1300">
              <a:latin typeface="Proxima Nova Semibold"/>
              <a:ea typeface="Proxima Nova Semibold"/>
              <a:cs typeface="Proxima Nova Semibold"/>
              <a:sym typeface="Proxima Nova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25"/>
          <p:cNvSpPr txBox="1"/>
          <p:nvPr>
            <p:ph idx="1" type="subTitle"/>
          </p:nvPr>
        </p:nvSpPr>
        <p:spPr>
          <a:xfrm flipH="1">
            <a:off x="1129250" y="1769974"/>
            <a:ext cx="29103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Josefin Sans"/>
                <a:ea typeface="Josefin Sans"/>
                <a:cs typeface="Josefin Sans"/>
                <a:sym typeface="Josefin Sans"/>
              </a:rPr>
              <a:t>Mục đích &amp; mục tiêu chiến dịch</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KPI ước tính</a:t>
            </a:r>
            <a:endParaRPr>
              <a:latin typeface="Josefin Sans"/>
              <a:ea typeface="Josefin Sans"/>
              <a:cs typeface="Josefin Sans"/>
              <a:sym typeface="Josefin Sans"/>
            </a:endParaRPr>
          </a:p>
        </p:txBody>
      </p:sp>
      <p:sp>
        <p:nvSpPr>
          <p:cNvPr id="167" name="Google Shape;167;p25"/>
          <p:cNvSpPr txBox="1"/>
          <p:nvPr>
            <p:ph idx="2" type="subTitle"/>
          </p:nvPr>
        </p:nvSpPr>
        <p:spPr>
          <a:xfrm flipH="1">
            <a:off x="1129250" y="3669821"/>
            <a:ext cx="29103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Josefin Sans"/>
                <a:ea typeface="Josefin Sans"/>
                <a:cs typeface="Josefin Sans"/>
                <a:sym typeface="Josefin Sans"/>
              </a:rPr>
              <a:t>Đề xuất thời gian triển khai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chiến dịch</a:t>
            </a:r>
            <a:endParaRPr/>
          </a:p>
        </p:txBody>
      </p:sp>
      <p:sp>
        <p:nvSpPr>
          <p:cNvPr id="168" name="Google Shape;168;p25"/>
          <p:cNvSpPr txBox="1"/>
          <p:nvPr>
            <p:ph idx="3" type="subTitle"/>
          </p:nvPr>
        </p:nvSpPr>
        <p:spPr>
          <a:xfrm flipH="1">
            <a:off x="5104149" y="1769975"/>
            <a:ext cx="31386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Josefin Sans"/>
                <a:ea typeface="Josefin Sans"/>
                <a:cs typeface="Josefin Sans"/>
                <a:sym typeface="Josefin Sans"/>
              </a:rPr>
              <a:t>Gói dịch vụ cơ bản - 03 hoạt động</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Gói dịch vụ mở rộng - 04 hoạt động</a:t>
            </a:r>
            <a:endParaRPr>
              <a:latin typeface="Josefin Sans"/>
              <a:ea typeface="Josefin Sans"/>
              <a:cs typeface="Josefin Sans"/>
              <a:sym typeface="Josefin Sans"/>
            </a:endParaRPr>
          </a:p>
        </p:txBody>
      </p:sp>
      <p:sp>
        <p:nvSpPr>
          <p:cNvPr id="169" name="Google Shape;169;p25"/>
          <p:cNvSpPr txBox="1"/>
          <p:nvPr>
            <p:ph idx="4" type="subTitle"/>
          </p:nvPr>
        </p:nvSpPr>
        <p:spPr>
          <a:xfrm flipH="1">
            <a:off x="5104200" y="3669825"/>
            <a:ext cx="34320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Josefin Sans"/>
                <a:ea typeface="Josefin Sans"/>
                <a:cs typeface="Josefin Sans"/>
                <a:sym typeface="Josefin Sans"/>
              </a:rPr>
              <a:t>Nội dung &amp; hiển thị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các hoạt động đề xuất trong chiến dịch</a:t>
            </a:r>
            <a:endParaRPr/>
          </a:p>
        </p:txBody>
      </p:sp>
      <p:sp>
        <p:nvSpPr>
          <p:cNvPr id="170" name="Google Shape;170;p25"/>
          <p:cNvSpPr txBox="1"/>
          <p:nvPr>
            <p:ph idx="5" type="subTitle"/>
          </p:nvPr>
        </p:nvSpPr>
        <p:spPr>
          <a:xfrm flipH="1">
            <a:off x="1129275" y="1479750"/>
            <a:ext cx="3348600" cy="43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Josefin Sans"/>
                <a:ea typeface="Josefin Sans"/>
                <a:cs typeface="Josefin Sans"/>
                <a:sym typeface="Josefin Sans"/>
              </a:rPr>
              <a:t>Mục đích/ mục tiêu &amp; </a:t>
            </a:r>
            <a:r>
              <a:rPr b="1" lang="en">
                <a:latin typeface="Josefin Sans"/>
                <a:ea typeface="Josefin Sans"/>
                <a:cs typeface="Josefin Sans"/>
                <a:sym typeface="Josefin Sans"/>
              </a:rPr>
              <a:t>KPI </a:t>
            </a:r>
            <a:endParaRPr b="1">
              <a:latin typeface="Josefin Sans"/>
              <a:ea typeface="Josefin Sans"/>
              <a:cs typeface="Josefin Sans"/>
              <a:sym typeface="Josefin Sans"/>
            </a:endParaRPr>
          </a:p>
        </p:txBody>
      </p:sp>
      <p:sp>
        <p:nvSpPr>
          <p:cNvPr id="171" name="Google Shape;171;p25"/>
          <p:cNvSpPr txBox="1"/>
          <p:nvPr>
            <p:ph idx="6" type="subTitle"/>
          </p:nvPr>
        </p:nvSpPr>
        <p:spPr>
          <a:xfrm flipH="1">
            <a:off x="1129250" y="3379598"/>
            <a:ext cx="2910300" cy="43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Josefin Sans"/>
                <a:ea typeface="Josefin Sans"/>
                <a:cs typeface="Josefin Sans"/>
                <a:sym typeface="Josefin Sans"/>
              </a:rPr>
              <a:t>Thời gian triển khai</a:t>
            </a:r>
            <a:endParaRPr/>
          </a:p>
        </p:txBody>
      </p:sp>
      <p:sp>
        <p:nvSpPr>
          <p:cNvPr id="172" name="Google Shape;172;p25"/>
          <p:cNvSpPr txBox="1"/>
          <p:nvPr>
            <p:ph idx="7" type="subTitle"/>
          </p:nvPr>
        </p:nvSpPr>
        <p:spPr>
          <a:xfrm flipH="1">
            <a:off x="5104262" y="1479750"/>
            <a:ext cx="2910300" cy="43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Josefin Sans"/>
                <a:ea typeface="Josefin Sans"/>
                <a:cs typeface="Josefin Sans"/>
                <a:sym typeface="Josefin Sans"/>
              </a:rPr>
              <a:t>Các gói dịch vụ đề xuất</a:t>
            </a:r>
            <a:endParaRPr b="1">
              <a:latin typeface="Josefin Sans"/>
              <a:ea typeface="Josefin Sans"/>
              <a:cs typeface="Josefin Sans"/>
              <a:sym typeface="Josefin Sans"/>
            </a:endParaRPr>
          </a:p>
        </p:txBody>
      </p:sp>
      <p:sp>
        <p:nvSpPr>
          <p:cNvPr id="173" name="Google Shape;173;p25"/>
          <p:cNvSpPr txBox="1"/>
          <p:nvPr>
            <p:ph idx="8" type="subTitle"/>
          </p:nvPr>
        </p:nvSpPr>
        <p:spPr>
          <a:xfrm flipH="1">
            <a:off x="5104262" y="3379598"/>
            <a:ext cx="2910300" cy="43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Josefin Sans"/>
                <a:ea typeface="Josefin Sans"/>
                <a:cs typeface="Josefin Sans"/>
                <a:sym typeface="Josefin Sans"/>
              </a:rPr>
              <a:t>Chi tiết các gói dịch vụ</a:t>
            </a:r>
            <a:endParaRPr/>
          </a:p>
        </p:txBody>
      </p:sp>
      <p:sp>
        <p:nvSpPr>
          <p:cNvPr id="174" name="Google Shape;174;p25"/>
          <p:cNvSpPr txBox="1"/>
          <p:nvPr>
            <p:ph type="title"/>
          </p:nvPr>
        </p:nvSpPr>
        <p:spPr>
          <a:xfrm>
            <a:off x="1129250" y="956971"/>
            <a:ext cx="1067700" cy="5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a:t>
            </a:r>
            <a:endParaRPr/>
          </a:p>
        </p:txBody>
      </p:sp>
      <p:sp>
        <p:nvSpPr>
          <p:cNvPr id="175" name="Google Shape;175;p25"/>
          <p:cNvSpPr txBox="1"/>
          <p:nvPr>
            <p:ph idx="9" type="title"/>
          </p:nvPr>
        </p:nvSpPr>
        <p:spPr>
          <a:xfrm>
            <a:off x="5104262" y="956971"/>
            <a:ext cx="1067700" cy="5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t>
            </a:r>
            <a:r>
              <a:rPr lang="en"/>
              <a:t>.</a:t>
            </a:r>
            <a:endParaRPr/>
          </a:p>
        </p:txBody>
      </p:sp>
      <p:sp>
        <p:nvSpPr>
          <p:cNvPr id="176" name="Google Shape;176;p25"/>
          <p:cNvSpPr txBox="1"/>
          <p:nvPr>
            <p:ph idx="13" type="title"/>
          </p:nvPr>
        </p:nvSpPr>
        <p:spPr>
          <a:xfrm>
            <a:off x="1129250" y="2858240"/>
            <a:ext cx="1067700" cy="5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a:t>
            </a:r>
            <a:endParaRPr/>
          </a:p>
        </p:txBody>
      </p:sp>
      <p:sp>
        <p:nvSpPr>
          <p:cNvPr id="177" name="Google Shape;177;p25"/>
          <p:cNvSpPr txBox="1"/>
          <p:nvPr>
            <p:ph idx="14" type="title"/>
          </p:nvPr>
        </p:nvSpPr>
        <p:spPr>
          <a:xfrm>
            <a:off x="5104262" y="2858240"/>
            <a:ext cx="1067700" cy="5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
            </a:r>
            <a:r>
              <a:rPr lang="en"/>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4" name="Shape 474"/>
        <p:cNvGrpSpPr/>
        <p:nvPr/>
      </p:nvGrpSpPr>
      <p:grpSpPr>
        <a:xfrm>
          <a:off x="0" y="0"/>
          <a:ext cx="0" cy="0"/>
          <a:chOff x="0" y="0"/>
          <a:chExt cx="0" cy="0"/>
        </a:xfrm>
      </p:grpSpPr>
      <p:sp>
        <p:nvSpPr>
          <p:cNvPr id="475" name="Google Shape;475;p43"/>
          <p:cNvSpPr txBox="1"/>
          <p:nvPr>
            <p:ph type="ctrTitle"/>
          </p:nvPr>
        </p:nvSpPr>
        <p:spPr>
          <a:xfrm>
            <a:off x="679900" y="579450"/>
            <a:ext cx="2684100" cy="1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Josefin Sans"/>
                <a:ea typeface="Josefin Sans"/>
                <a:cs typeface="Josefin Sans"/>
                <a:sym typeface="Josefin Sans"/>
              </a:rPr>
              <a:t>HIỂN THỊ </a:t>
            </a:r>
            <a:endParaRPr b="1">
              <a:latin typeface="Josefin Sans"/>
              <a:ea typeface="Josefin Sans"/>
              <a:cs typeface="Josefin Sans"/>
              <a:sym typeface="Josefin Sans"/>
            </a:endParaRPr>
          </a:p>
          <a:p>
            <a:pPr indent="0" lvl="0" marL="0" rtl="0" algn="l">
              <a:lnSpc>
                <a:spcPct val="115000"/>
              </a:lnSpc>
              <a:spcBef>
                <a:spcPts val="0"/>
              </a:spcBef>
              <a:spcAft>
                <a:spcPts val="0"/>
              </a:spcAft>
              <a:buNone/>
            </a:pPr>
            <a:r>
              <a:rPr b="1" lang="en">
                <a:latin typeface="Josefin Sans"/>
                <a:ea typeface="Josefin Sans"/>
                <a:cs typeface="Josefin Sans"/>
                <a:sym typeface="Josefin Sans"/>
              </a:rPr>
              <a:t>BÀI QUẢNG BÁ THƯƠNG HIỆU</a:t>
            </a:r>
            <a:r>
              <a:rPr lang="en"/>
              <a:t> </a:t>
            </a:r>
            <a:endParaRPr/>
          </a:p>
          <a:p>
            <a:pPr indent="0" lvl="0" marL="0" rtl="0" algn="l">
              <a:lnSpc>
                <a:spcPct val="115000"/>
              </a:lnSpc>
              <a:spcBef>
                <a:spcPts val="0"/>
              </a:spcBef>
              <a:spcAft>
                <a:spcPts val="0"/>
              </a:spcAft>
              <a:buNone/>
            </a:pPr>
            <a:r>
              <a:rPr lang="en" sz="1500"/>
              <a:t>Trên Fanpage Club Piaf</a:t>
            </a:r>
            <a:endParaRPr sz="1500"/>
          </a:p>
        </p:txBody>
      </p:sp>
      <p:sp>
        <p:nvSpPr>
          <p:cNvPr id="476" name="Google Shape;476;p43"/>
          <p:cNvSpPr/>
          <p:nvPr/>
        </p:nvSpPr>
        <p:spPr>
          <a:xfrm>
            <a:off x="3364000" y="579450"/>
            <a:ext cx="5443500" cy="398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7" name="Google Shape;477;p43"/>
          <p:cNvPicPr preferRelativeResize="0"/>
          <p:nvPr/>
        </p:nvPicPr>
        <p:blipFill>
          <a:blip r:embed="rId3">
            <a:alphaModFix/>
          </a:blip>
          <a:stretch>
            <a:fillRect/>
          </a:stretch>
        </p:blipFill>
        <p:spPr>
          <a:xfrm>
            <a:off x="2444142" y="2793325"/>
            <a:ext cx="424724" cy="424724"/>
          </a:xfrm>
          <a:prstGeom prst="rect">
            <a:avLst/>
          </a:prstGeom>
          <a:noFill/>
          <a:ln>
            <a:noFill/>
          </a:ln>
        </p:spPr>
      </p:pic>
      <p:sp>
        <p:nvSpPr>
          <p:cNvPr id="478" name="Google Shape;478;p43"/>
          <p:cNvSpPr txBox="1"/>
          <p:nvPr/>
        </p:nvSpPr>
        <p:spPr>
          <a:xfrm>
            <a:off x="513475" y="2872850"/>
            <a:ext cx="19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pic>
        <p:nvPicPr>
          <p:cNvPr id="479" name="Google Shape;479;p43"/>
          <p:cNvPicPr preferRelativeResize="0"/>
          <p:nvPr/>
        </p:nvPicPr>
        <p:blipFill>
          <a:blip r:embed="rId4">
            <a:alphaModFix/>
          </a:blip>
          <a:stretch>
            <a:fillRect/>
          </a:stretch>
        </p:blipFill>
        <p:spPr>
          <a:xfrm>
            <a:off x="3364000" y="579450"/>
            <a:ext cx="2011860" cy="3904927"/>
          </a:xfrm>
          <a:prstGeom prst="rect">
            <a:avLst/>
          </a:prstGeom>
          <a:noFill/>
          <a:ln>
            <a:noFill/>
          </a:ln>
        </p:spPr>
      </p:pic>
      <p:sp>
        <p:nvSpPr>
          <p:cNvPr id="480" name="Google Shape;480;p43"/>
          <p:cNvSpPr txBox="1"/>
          <p:nvPr/>
        </p:nvSpPr>
        <p:spPr>
          <a:xfrm>
            <a:off x="600400" y="3218050"/>
            <a:ext cx="2798700" cy="13140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Proxima Nova"/>
                <a:ea typeface="Proxima Nova"/>
                <a:cs typeface="Proxima Nova"/>
                <a:sym typeface="Proxima Nova"/>
              </a:rPr>
              <a:t>Định hướng nội dung</a:t>
            </a:r>
            <a:endParaRPr sz="900">
              <a:solidFill>
                <a:srgbClr val="FFFFFF"/>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b="1" lang="en" sz="1500">
                <a:solidFill>
                  <a:srgbClr val="FFFF00"/>
                </a:solidFill>
                <a:latin typeface="Proxima Nova"/>
                <a:ea typeface="Proxima Nova"/>
                <a:cs typeface="Proxima Nova"/>
                <a:sym typeface="Proxima Nova"/>
              </a:rPr>
              <a:t>“Tinh túy từ thiên nhiên” - chăm sóc cơ thể khỏe mạnh từ sâu bên trong</a:t>
            </a:r>
            <a:endParaRPr sz="2100"/>
          </a:p>
          <a:p>
            <a:pPr indent="0" lvl="0" marL="0" rtl="0" algn="just">
              <a:lnSpc>
                <a:spcPct val="115000"/>
              </a:lnSpc>
              <a:spcBef>
                <a:spcPts val="1000"/>
              </a:spcBef>
              <a:spcAft>
                <a:spcPts val="0"/>
              </a:spcAft>
              <a:buNone/>
            </a:pPr>
            <a:r>
              <a:t/>
            </a:r>
            <a:endParaRPr sz="1300">
              <a:solidFill>
                <a:srgbClr val="FFFFFF"/>
              </a:solidFill>
              <a:latin typeface="Proxima Nova"/>
              <a:ea typeface="Proxima Nova"/>
              <a:cs typeface="Proxima Nova"/>
              <a:sym typeface="Proxima Nova"/>
            </a:endParaRPr>
          </a:p>
        </p:txBody>
      </p:sp>
      <p:sp>
        <p:nvSpPr>
          <p:cNvPr id="481" name="Google Shape;481;p43"/>
          <p:cNvSpPr txBox="1"/>
          <p:nvPr/>
        </p:nvSpPr>
        <p:spPr>
          <a:xfrm>
            <a:off x="5541750" y="1235850"/>
            <a:ext cx="3113400" cy="263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Nội dung bao gồm: </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Giới thiệu sơ lược về </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Giới thiệu về sản phẩm </a:t>
            </a:r>
            <a:r>
              <a:rPr b="1" lang="en" sz="1000">
                <a:solidFill>
                  <a:schemeClr val="lt1"/>
                </a:solidFill>
                <a:latin typeface="Proxima Nova"/>
                <a:ea typeface="Proxima Nova"/>
                <a:cs typeface="Proxima Nova"/>
                <a:sym typeface="Proxima Nova"/>
              </a:rPr>
              <a:t>Nước súc miệng/ Nước súc họng thảo mộc: thành phần chiết xuất hoàn toàn từ thiên nhiên, không đơn thuần làm sạch khoang họng mà còn nhiều lợi ích khác như giảm đau họng, viêm họng…</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Nhấn mạnh về key </a:t>
            </a:r>
            <a:r>
              <a:rPr b="1" lang="en" sz="1000">
                <a:solidFill>
                  <a:schemeClr val="lt1"/>
                </a:solidFill>
                <a:latin typeface="Proxima Nova"/>
                <a:ea typeface="Proxima Nova"/>
                <a:cs typeface="Proxima Nova"/>
                <a:sym typeface="Proxima Nova"/>
              </a:rPr>
              <a:t>“LÀM ĐẸP TỪ HẠT”</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Link mua hàng</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CTA</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 Trang web và fanpage chính thức của </a:t>
            </a:r>
            <a:r>
              <a:rPr b="1" lang="en" sz="1000">
                <a:solidFill>
                  <a:schemeClr val="lt1"/>
                </a:solidFill>
                <a:latin typeface="Proxima Nova"/>
                <a:ea typeface="Proxima Nova"/>
                <a:cs typeface="Proxima Nova"/>
                <a:sym typeface="Proxima Nova"/>
              </a:rPr>
              <a:t>BioLAK</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0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Định dạng hình ảnh:</a:t>
            </a:r>
            <a:endParaRPr b="1"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Single image/ Multi image</a:t>
            </a:r>
            <a:endParaRPr>
              <a:latin typeface="Proxima Nova"/>
              <a:ea typeface="Proxima Nova"/>
              <a:cs typeface="Proxima Nova"/>
              <a:sym typeface="Proxima Nova"/>
            </a:endParaRPr>
          </a:p>
        </p:txBody>
      </p:sp>
      <p:sp>
        <p:nvSpPr>
          <p:cNvPr id="482" name="Google Shape;482;p43"/>
          <p:cNvSpPr/>
          <p:nvPr/>
        </p:nvSpPr>
        <p:spPr>
          <a:xfrm rot="5400000">
            <a:off x="236000" y="-236175"/>
            <a:ext cx="1232100" cy="1718100"/>
          </a:xfrm>
          <a:prstGeom prst="rtTriangle">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txBox="1"/>
          <p:nvPr/>
        </p:nvSpPr>
        <p:spPr>
          <a:xfrm>
            <a:off x="-176925" y="148300"/>
            <a:ext cx="139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GÓI DỊCH VỤ </a:t>
            </a:r>
            <a:endParaRPr b="1" sz="1100">
              <a:latin typeface="Josefin Sans"/>
              <a:ea typeface="Josefin Sans"/>
              <a:cs typeface="Josefin Sans"/>
              <a:sym typeface="Josefin Sans"/>
            </a:endParaRPr>
          </a:p>
          <a:p>
            <a:pPr indent="0" lvl="0" marL="0" rtl="0" algn="ctr">
              <a:spcBef>
                <a:spcPts val="0"/>
              </a:spcBef>
              <a:spcAft>
                <a:spcPts val="0"/>
              </a:spcAft>
              <a:buNone/>
            </a:pPr>
            <a:r>
              <a:rPr b="1" lang="en" sz="1100">
                <a:latin typeface="Josefin Sans"/>
                <a:ea typeface="Josefin Sans"/>
                <a:cs typeface="Josefin Sans"/>
                <a:sym typeface="Josefin Sans"/>
              </a:rPr>
              <a:t>MỞ RỘNG</a:t>
            </a:r>
            <a:endParaRPr b="1" sz="1100">
              <a:latin typeface="Josefin Sans"/>
              <a:ea typeface="Josefin Sans"/>
              <a:cs typeface="Josefin Sans"/>
              <a:sym typeface="Josefin Sans"/>
            </a:endParaRPr>
          </a:p>
        </p:txBody>
      </p:sp>
      <p:sp>
        <p:nvSpPr>
          <p:cNvPr id="484" name="Google Shape;484;p43"/>
          <p:cNvSpPr txBox="1"/>
          <p:nvPr/>
        </p:nvSpPr>
        <p:spPr>
          <a:xfrm>
            <a:off x="77775" y="6825"/>
            <a:ext cx="88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Didact Gothic"/>
                <a:ea typeface="Didact Gothic"/>
                <a:cs typeface="Didact Gothic"/>
                <a:sym typeface="Didact Gothic"/>
              </a:rPr>
              <a:t>Dành riêng cho</a:t>
            </a:r>
            <a:endParaRPr sz="800">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8" name="Shape 488"/>
        <p:cNvGrpSpPr/>
        <p:nvPr/>
      </p:nvGrpSpPr>
      <p:grpSpPr>
        <a:xfrm>
          <a:off x="0" y="0"/>
          <a:ext cx="0" cy="0"/>
          <a:chOff x="0" y="0"/>
          <a:chExt cx="0" cy="0"/>
        </a:xfrm>
      </p:grpSpPr>
      <p:sp>
        <p:nvSpPr>
          <p:cNvPr id="489" name="Google Shape;489;p44"/>
          <p:cNvSpPr txBox="1"/>
          <p:nvPr>
            <p:ph type="ctrTitle"/>
          </p:nvPr>
        </p:nvSpPr>
        <p:spPr>
          <a:xfrm>
            <a:off x="679900" y="579450"/>
            <a:ext cx="2684100" cy="1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Josefin Sans"/>
                <a:ea typeface="Josefin Sans"/>
                <a:cs typeface="Josefin Sans"/>
                <a:sym typeface="Josefin Sans"/>
              </a:rPr>
              <a:t>LIVESTREAM CÙNG CÁC BÁC SĨ/ CHUYÊN GIA</a:t>
            </a:r>
            <a:r>
              <a:rPr lang="en"/>
              <a:t> </a:t>
            </a:r>
            <a:endParaRPr/>
          </a:p>
          <a:p>
            <a:pPr indent="0" lvl="0" marL="0" rtl="0" algn="l">
              <a:lnSpc>
                <a:spcPct val="115000"/>
              </a:lnSpc>
              <a:spcBef>
                <a:spcPts val="0"/>
              </a:spcBef>
              <a:spcAft>
                <a:spcPts val="0"/>
              </a:spcAft>
              <a:buNone/>
            </a:pPr>
            <a:r>
              <a:rPr lang="en" sz="1500"/>
              <a:t>Trên Fanpage Club Piaf</a:t>
            </a:r>
            <a:endParaRPr sz="1500"/>
          </a:p>
        </p:txBody>
      </p:sp>
      <p:sp>
        <p:nvSpPr>
          <p:cNvPr id="490" name="Google Shape;490;p44"/>
          <p:cNvSpPr/>
          <p:nvPr/>
        </p:nvSpPr>
        <p:spPr>
          <a:xfrm>
            <a:off x="3364000" y="579450"/>
            <a:ext cx="5443500" cy="398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44"/>
          <p:cNvPicPr preferRelativeResize="0"/>
          <p:nvPr/>
        </p:nvPicPr>
        <p:blipFill>
          <a:blip r:embed="rId3">
            <a:alphaModFix/>
          </a:blip>
          <a:stretch>
            <a:fillRect/>
          </a:stretch>
        </p:blipFill>
        <p:spPr>
          <a:xfrm>
            <a:off x="2444142" y="2793325"/>
            <a:ext cx="424724" cy="424724"/>
          </a:xfrm>
          <a:prstGeom prst="rect">
            <a:avLst/>
          </a:prstGeom>
          <a:noFill/>
          <a:ln>
            <a:noFill/>
          </a:ln>
        </p:spPr>
      </p:pic>
      <p:sp>
        <p:nvSpPr>
          <p:cNvPr id="492" name="Google Shape;492;p44"/>
          <p:cNvSpPr txBox="1"/>
          <p:nvPr/>
        </p:nvSpPr>
        <p:spPr>
          <a:xfrm>
            <a:off x="513475" y="2872850"/>
            <a:ext cx="19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sp>
        <p:nvSpPr>
          <p:cNvPr id="493" name="Google Shape;493;p44"/>
          <p:cNvSpPr txBox="1"/>
          <p:nvPr/>
        </p:nvSpPr>
        <p:spPr>
          <a:xfrm>
            <a:off x="600400" y="3218050"/>
            <a:ext cx="2798700" cy="13140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Livestream giới thiệu/ khuyên dùng sản phẩm </a:t>
            </a:r>
            <a:endParaRPr b="1" sz="16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từ BioLAK</a:t>
            </a:r>
            <a:endParaRPr b="1" sz="2600"/>
          </a:p>
          <a:p>
            <a:pPr indent="0" lvl="0" marL="0" rtl="0" algn="just">
              <a:lnSpc>
                <a:spcPct val="115000"/>
              </a:lnSpc>
              <a:spcBef>
                <a:spcPts val="0"/>
              </a:spcBef>
              <a:spcAft>
                <a:spcPts val="0"/>
              </a:spcAft>
              <a:buNone/>
            </a:pPr>
            <a:r>
              <a:t/>
            </a:r>
            <a:endParaRPr sz="1300">
              <a:solidFill>
                <a:srgbClr val="FFFFFF"/>
              </a:solidFill>
              <a:latin typeface="Proxima Nova"/>
              <a:ea typeface="Proxima Nova"/>
              <a:cs typeface="Proxima Nova"/>
              <a:sym typeface="Proxima Nova"/>
            </a:endParaRPr>
          </a:p>
        </p:txBody>
      </p:sp>
      <p:sp>
        <p:nvSpPr>
          <p:cNvPr id="494" name="Google Shape;494;p44"/>
          <p:cNvSpPr txBox="1"/>
          <p:nvPr/>
        </p:nvSpPr>
        <p:spPr>
          <a:xfrm>
            <a:off x="3480300" y="2899275"/>
            <a:ext cx="5189400" cy="17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900">
                <a:solidFill>
                  <a:schemeClr val="lt1"/>
                </a:solidFill>
                <a:latin typeface="Proxima Nova"/>
                <a:ea typeface="Proxima Nova"/>
                <a:cs typeface="Proxima Nova"/>
                <a:sym typeface="Proxima Nova"/>
              </a:rPr>
              <a:t>BioLAK Nước súc họng/ nước súc miệng thảo mộc</a:t>
            </a:r>
            <a:r>
              <a:rPr b="1" lang="en" sz="900">
                <a:solidFill>
                  <a:schemeClr val="lt1"/>
                </a:solidFill>
                <a:latin typeface="Proxima Nova"/>
                <a:ea typeface="Proxima Nova"/>
                <a:cs typeface="Proxima Nova"/>
                <a:sym typeface="Proxima Nova"/>
              </a:rPr>
              <a:t>: </a:t>
            </a:r>
            <a:endParaRPr b="1" sz="9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a:latin typeface="Proxima Nova"/>
                <a:ea typeface="Proxima Nova"/>
                <a:cs typeface="Proxima Nova"/>
                <a:sym typeface="Proxima Nova"/>
              </a:rPr>
              <a:t>- Tại sao phải sử dụng nước súc miệng/ nước súc họng?</a:t>
            </a:r>
            <a:endParaRPr sz="9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a:latin typeface="Proxima Nova"/>
                <a:ea typeface="Proxima Nova"/>
                <a:cs typeface="Proxima Nova"/>
                <a:sym typeface="Proxima Nova"/>
              </a:rPr>
              <a:t>- Tầm quan trọng của nước súc miệng/ nước súc họng trong thời điểm dịch COVID-19</a:t>
            </a:r>
            <a:endParaRPr sz="9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a:latin typeface="Proxima Nova"/>
                <a:ea typeface="Proxima Nova"/>
                <a:cs typeface="Proxima Nova"/>
                <a:sym typeface="Proxima Nova"/>
              </a:rPr>
              <a:t>- Chứng nhận từ chuyên gia/ bác sĩ</a:t>
            </a:r>
            <a:endParaRPr sz="900">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900">
                <a:solidFill>
                  <a:schemeClr val="lt1"/>
                </a:solidFill>
                <a:latin typeface="Proxima Nova"/>
                <a:ea typeface="Proxima Nova"/>
                <a:cs typeface="Proxima Nova"/>
                <a:sym typeface="Proxima Nova"/>
              </a:rPr>
              <a:t>BioLAK Serum dầu dưỡng: </a:t>
            </a:r>
            <a:endParaRPr b="1" sz="9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a:solidFill>
                  <a:schemeClr val="lt1"/>
                </a:solidFill>
                <a:latin typeface="Proxima Nova"/>
                <a:ea typeface="Proxima Nova"/>
                <a:cs typeface="Proxima Nova"/>
                <a:sym typeface="Proxima Nova"/>
              </a:rPr>
              <a:t>- Serum dầu dưỡng có nên dùng cho mọi loại da không?</a:t>
            </a:r>
            <a:endParaRPr sz="9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a:solidFill>
                  <a:schemeClr val="lt1"/>
                </a:solidFill>
                <a:latin typeface="Proxima Nova"/>
                <a:ea typeface="Proxima Nova"/>
                <a:cs typeface="Proxima Nova"/>
                <a:sym typeface="Proxima Nova"/>
              </a:rPr>
              <a:t>- Điểm đặc biệt từ Serum dầu dưỡng BioLAK là gì?</a:t>
            </a:r>
            <a:endParaRPr sz="9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a:solidFill>
                  <a:schemeClr val="lt1"/>
                </a:solidFill>
                <a:latin typeface="Proxima Nova"/>
                <a:ea typeface="Proxima Nova"/>
                <a:cs typeface="Proxima Nova"/>
                <a:sym typeface="Proxima Nova"/>
              </a:rPr>
              <a:t>- Thành phần lành tính được chuyên gia da liễu khuyên dùng</a:t>
            </a:r>
            <a:endParaRPr sz="9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a:solidFill>
                  <a:schemeClr val="lt1"/>
                </a:solidFill>
                <a:latin typeface="Proxima Nova"/>
                <a:ea typeface="Proxima Nova"/>
                <a:cs typeface="Proxima Nova"/>
                <a:sym typeface="Proxima Nova"/>
              </a:rPr>
              <a:t>Thời lượng</a:t>
            </a:r>
            <a:r>
              <a:rPr lang="en" sz="900">
                <a:solidFill>
                  <a:schemeClr val="lt1"/>
                </a:solidFill>
                <a:latin typeface="Proxima Nova"/>
                <a:ea typeface="Proxima Nova"/>
                <a:cs typeface="Proxima Nova"/>
                <a:sym typeface="Proxima Nova"/>
              </a:rPr>
              <a:t>:</a:t>
            </a:r>
            <a:r>
              <a:rPr b="1" lang="en" sz="900">
                <a:solidFill>
                  <a:schemeClr val="lt1"/>
                </a:solidFill>
                <a:latin typeface="Proxima Nova"/>
                <a:ea typeface="Proxima Nova"/>
                <a:cs typeface="Proxima Nova"/>
                <a:sym typeface="Proxima Nova"/>
              </a:rPr>
              <a:t> </a:t>
            </a:r>
            <a:r>
              <a:rPr b="1" lang="en" sz="900">
                <a:solidFill>
                  <a:schemeClr val="lt1"/>
                </a:solidFill>
                <a:latin typeface="Proxima Nova"/>
                <a:ea typeface="Proxima Nova"/>
                <a:cs typeface="Proxima Nova"/>
                <a:sym typeface="Proxima Nova"/>
              </a:rPr>
              <a:t>60 phút/ 01 livestream</a:t>
            </a:r>
            <a:endParaRPr b="1" sz="9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a:solidFill>
                  <a:schemeClr val="lt1"/>
                </a:solidFill>
                <a:latin typeface="Proxima Nova"/>
                <a:ea typeface="Proxima Nova"/>
                <a:cs typeface="Proxima Nova"/>
                <a:sym typeface="Proxima Nova"/>
              </a:rPr>
              <a:t>Chi phí dự kiến: </a:t>
            </a:r>
            <a:r>
              <a:rPr b="1" lang="en" sz="900">
                <a:solidFill>
                  <a:schemeClr val="lt1"/>
                </a:solidFill>
                <a:latin typeface="Proxima Nova"/>
                <a:ea typeface="Proxima Nova"/>
                <a:cs typeface="Proxima Nova"/>
                <a:sym typeface="Proxima Nova"/>
              </a:rPr>
              <a:t>70,000,000 VNĐ/ 01 livestream</a:t>
            </a:r>
            <a:endParaRPr b="1" sz="900">
              <a:solidFill>
                <a:schemeClr val="lt1"/>
              </a:solidFill>
              <a:latin typeface="Proxima Nova"/>
              <a:ea typeface="Proxima Nova"/>
              <a:cs typeface="Proxima Nova"/>
              <a:sym typeface="Proxima Nova"/>
            </a:endParaRPr>
          </a:p>
        </p:txBody>
      </p:sp>
      <p:sp>
        <p:nvSpPr>
          <p:cNvPr id="495" name="Google Shape;495;p44"/>
          <p:cNvSpPr/>
          <p:nvPr/>
        </p:nvSpPr>
        <p:spPr>
          <a:xfrm rot="5400000">
            <a:off x="236000" y="-236175"/>
            <a:ext cx="1232100" cy="1718100"/>
          </a:xfrm>
          <a:prstGeom prst="rtTriangle">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txBox="1"/>
          <p:nvPr/>
        </p:nvSpPr>
        <p:spPr>
          <a:xfrm>
            <a:off x="-176925" y="148300"/>
            <a:ext cx="139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GÓI DỊCH VỤ </a:t>
            </a:r>
            <a:endParaRPr b="1" sz="1100">
              <a:latin typeface="Josefin Sans"/>
              <a:ea typeface="Josefin Sans"/>
              <a:cs typeface="Josefin Sans"/>
              <a:sym typeface="Josefin Sans"/>
            </a:endParaRPr>
          </a:p>
          <a:p>
            <a:pPr indent="0" lvl="0" marL="0" rtl="0" algn="ctr">
              <a:spcBef>
                <a:spcPts val="0"/>
              </a:spcBef>
              <a:spcAft>
                <a:spcPts val="0"/>
              </a:spcAft>
              <a:buNone/>
            </a:pPr>
            <a:r>
              <a:rPr b="1" lang="en" sz="1100">
                <a:latin typeface="Josefin Sans"/>
                <a:ea typeface="Josefin Sans"/>
                <a:cs typeface="Josefin Sans"/>
                <a:sym typeface="Josefin Sans"/>
              </a:rPr>
              <a:t>MỞ RỘNG</a:t>
            </a:r>
            <a:endParaRPr b="1" sz="1100">
              <a:latin typeface="Josefin Sans"/>
              <a:ea typeface="Josefin Sans"/>
              <a:cs typeface="Josefin Sans"/>
              <a:sym typeface="Josefin Sans"/>
            </a:endParaRPr>
          </a:p>
        </p:txBody>
      </p:sp>
      <p:sp>
        <p:nvSpPr>
          <p:cNvPr id="497" name="Google Shape;497;p44"/>
          <p:cNvSpPr txBox="1"/>
          <p:nvPr/>
        </p:nvSpPr>
        <p:spPr>
          <a:xfrm>
            <a:off x="77775" y="6825"/>
            <a:ext cx="88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Didact Gothic"/>
                <a:ea typeface="Didact Gothic"/>
                <a:cs typeface="Didact Gothic"/>
                <a:sym typeface="Didact Gothic"/>
              </a:rPr>
              <a:t>Dành riêng cho</a:t>
            </a:r>
            <a:endParaRPr sz="800">
              <a:latin typeface="Didact Gothic"/>
              <a:ea typeface="Didact Gothic"/>
              <a:cs typeface="Didact Gothic"/>
              <a:sym typeface="Didact Gothic"/>
            </a:endParaRPr>
          </a:p>
        </p:txBody>
      </p:sp>
      <p:pic>
        <p:nvPicPr>
          <p:cNvPr id="498" name="Google Shape;498;p44"/>
          <p:cNvPicPr preferRelativeResize="0"/>
          <p:nvPr/>
        </p:nvPicPr>
        <p:blipFill>
          <a:blip r:embed="rId4">
            <a:alphaModFix/>
          </a:blip>
          <a:stretch>
            <a:fillRect/>
          </a:stretch>
        </p:blipFill>
        <p:spPr>
          <a:xfrm>
            <a:off x="3480300" y="702400"/>
            <a:ext cx="2568969" cy="2170443"/>
          </a:xfrm>
          <a:prstGeom prst="rect">
            <a:avLst/>
          </a:prstGeom>
          <a:noFill/>
          <a:ln>
            <a:noFill/>
          </a:ln>
          <a:effectLst>
            <a:outerShdw blurRad="57150" rotWithShape="0" algn="bl" dir="5400000" dist="19050">
              <a:srgbClr val="000000">
                <a:alpha val="50000"/>
              </a:srgbClr>
            </a:outerShdw>
          </a:effectLst>
        </p:spPr>
      </p:pic>
      <p:pic>
        <p:nvPicPr>
          <p:cNvPr id="499" name="Google Shape;499;p44"/>
          <p:cNvPicPr preferRelativeResize="0"/>
          <p:nvPr/>
        </p:nvPicPr>
        <p:blipFill rotWithShape="1">
          <a:blip r:embed="rId5">
            <a:alphaModFix/>
          </a:blip>
          <a:srcRect b="9371" l="0" r="0" t="0"/>
          <a:stretch/>
        </p:blipFill>
        <p:spPr>
          <a:xfrm>
            <a:off x="6201675" y="702400"/>
            <a:ext cx="2467900" cy="2170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3" name="Shape 503"/>
        <p:cNvGrpSpPr/>
        <p:nvPr/>
      </p:nvGrpSpPr>
      <p:grpSpPr>
        <a:xfrm>
          <a:off x="0" y="0"/>
          <a:ext cx="0" cy="0"/>
          <a:chOff x="0" y="0"/>
          <a:chExt cx="0" cy="0"/>
        </a:xfrm>
      </p:grpSpPr>
      <p:grpSp>
        <p:nvGrpSpPr>
          <p:cNvPr id="504" name="Google Shape;504;p45"/>
          <p:cNvGrpSpPr/>
          <p:nvPr/>
        </p:nvGrpSpPr>
        <p:grpSpPr>
          <a:xfrm>
            <a:off x="713200" y="2414621"/>
            <a:ext cx="3328258" cy="2193768"/>
            <a:chOff x="596951" y="1917099"/>
            <a:chExt cx="3969300" cy="2616300"/>
          </a:xfrm>
        </p:grpSpPr>
        <p:sp>
          <p:nvSpPr>
            <p:cNvPr id="505" name="Google Shape;505;p45"/>
            <p:cNvSpPr/>
            <p:nvPr/>
          </p:nvSpPr>
          <p:spPr>
            <a:xfrm flipH="1" rot="5400000">
              <a:off x="1488050" y="1491975"/>
              <a:ext cx="2220000" cy="347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45"/>
            <p:cNvGrpSpPr/>
            <p:nvPr/>
          </p:nvGrpSpPr>
          <p:grpSpPr>
            <a:xfrm>
              <a:off x="596951" y="1917099"/>
              <a:ext cx="3969300" cy="2616300"/>
              <a:chOff x="596951" y="1917099"/>
              <a:chExt cx="3969300" cy="2616300"/>
            </a:xfrm>
          </p:grpSpPr>
          <p:sp>
            <p:nvSpPr>
              <p:cNvPr id="507" name="Google Shape;507;p45"/>
              <p:cNvSpPr/>
              <p:nvPr/>
            </p:nvSpPr>
            <p:spPr>
              <a:xfrm flipH="1" rot="5400000">
                <a:off x="1273451" y="1240599"/>
                <a:ext cx="2616300" cy="396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662000" y="3105075"/>
                <a:ext cx="126600" cy="25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45"/>
            <p:cNvSpPr/>
            <p:nvPr/>
          </p:nvSpPr>
          <p:spPr>
            <a:xfrm>
              <a:off x="2266671" y="2917293"/>
              <a:ext cx="629860" cy="628463"/>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45"/>
          <p:cNvSpPr txBox="1"/>
          <p:nvPr/>
        </p:nvSpPr>
        <p:spPr>
          <a:xfrm>
            <a:off x="4182375" y="1309500"/>
            <a:ext cx="4239600" cy="2616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Viral Video dành cho sản phẩm  </a:t>
            </a:r>
            <a:endParaRPr sz="9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lt1"/>
                </a:solidFill>
                <a:latin typeface="Proxima Nova"/>
                <a:ea typeface="Proxima Nova"/>
                <a:cs typeface="Proxima Nova"/>
                <a:sym typeface="Proxima Nova"/>
              </a:rPr>
              <a:t>Nước súc miệng/ </a:t>
            </a:r>
            <a:endParaRPr b="1"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lt1"/>
                </a:solidFill>
                <a:latin typeface="Proxima Nova"/>
                <a:ea typeface="Proxima Nova"/>
                <a:cs typeface="Proxima Nova"/>
                <a:sym typeface="Proxima Nova"/>
              </a:rPr>
              <a:t>nước súc họng thảo mộc BioLAK</a:t>
            </a:r>
            <a:endParaRPr sz="1200">
              <a:solidFill>
                <a:schemeClr val="lt1"/>
              </a:solidFill>
            </a:endParaRPr>
          </a:p>
          <a:p>
            <a:pPr indent="0" lvl="0" marL="0" rtl="0" algn="l">
              <a:lnSpc>
                <a:spcPct val="115000"/>
              </a:lnSpc>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lt1"/>
                </a:solidFill>
                <a:latin typeface="Proxima Nova"/>
                <a:ea typeface="Proxima Nova"/>
                <a:cs typeface="Proxima Nova"/>
                <a:sym typeface="Proxima Nova"/>
              </a:rPr>
              <a:t>Định hướng nội dung:</a:t>
            </a:r>
            <a:endParaRPr>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solidFill>
                  <a:schemeClr val="lt1"/>
                </a:solidFill>
                <a:latin typeface="Proxima Nova"/>
                <a:ea typeface="Proxima Nova"/>
                <a:cs typeface="Proxima Nova"/>
                <a:sym typeface="Proxima Nova"/>
              </a:rPr>
              <a:t>LÁ CHẮN SỨC KHỎE</a:t>
            </a:r>
            <a:endParaRPr b="1" sz="1800">
              <a:solidFill>
                <a:schemeClr val="lt1"/>
              </a:solidFill>
              <a:latin typeface="Proxima Nova"/>
              <a:ea typeface="Proxima Nova"/>
              <a:cs typeface="Proxima Nova"/>
              <a:sym typeface="Proxima Nova"/>
            </a:endParaRPr>
          </a:p>
          <a:p>
            <a:pPr indent="-317500" lvl="0" marL="457200" rtl="0" algn="l">
              <a:lnSpc>
                <a:spcPct val="115000"/>
              </a:lnSpc>
              <a:spcBef>
                <a:spcPts val="1600"/>
              </a:spcBef>
              <a:spcAft>
                <a:spcPts val="0"/>
              </a:spcAft>
              <a:buClr>
                <a:srgbClr val="00FFFF"/>
              </a:buClr>
              <a:buSzPts val="1400"/>
              <a:buFont typeface="Proxima Nova"/>
              <a:buChar char="⯀"/>
            </a:pPr>
            <a:r>
              <a:rPr lang="en">
                <a:solidFill>
                  <a:schemeClr val="lt1"/>
                </a:solidFill>
                <a:latin typeface="Proxima Nova"/>
                <a:ea typeface="Proxima Nova"/>
                <a:cs typeface="Proxima Nova"/>
                <a:sym typeface="Proxima Nova"/>
              </a:rPr>
              <a:t>Thời lượng: </a:t>
            </a:r>
            <a:r>
              <a:rPr b="1" lang="en">
                <a:solidFill>
                  <a:schemeClr val="lt1"/>
                </a:solidFill>
                <a:latin typeface="Proxima Nova"/>
                <a:ea typeface="Proxima Nova"/>
                <a:cs typeface="Proxima Nova"/>
                <a:sym typeface="Proxima Nova"/>
              </a:rPr>
              <a:t>10-15 phút</a:t>
            </a:r>
            <a:endParaRPr b="1">
              <a:solidFill>
                <a:schemeClr val="lt1"/>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00FFFF"/>
              </a:buClr>
              <a:buSzPts val="1300"/>
              <a:buFont typeface="Proxima Nova"/>
              <a:buChar char="⯀"/>
            </a:pPr>
            <a:r>
              <a:rPr lang="en">
                <a:solidFill>
                  <a:schemeClr val="lt1"/>
                </a:solidFill>
                <a:latin typeface="Proxima Nova"/>
                <a:ea typeface="Proxima Nova"/>
                <a:cs typeface="Proxima Nova"/>
                <a:sym typeface="Proxima Nova"/>
              </a:rPr>
              <a:t>Chi phí dự kiến: </a:t>
            </a:r>
            <a:r>
              <a:rPr b="1" lang="en">
                <a:solidFill>
                  <a:schemeClr val="lt1"/>
                </a:solidFill>
                <a:latin typeface="Proxima Nova"/>
                <a:ea typeface="Proxima Nova"/>
                <a:cs typeface="Proxima Nova"/>
                <a:sym typeface="Proxima Nova"/>
              </a:rPr>
              <a:t>150,000,000 VNĐ/ 01 video</a:t>
            </a:r>
            <a:endParaRPr b="1">
              <a:solidFill>
                <a:schemeClr val="lt1"/>
              </a:solidFill>
              <a:latin typeface="Proxima Nova"/>
              <a:ea typeface="Proxima Nova"/>
              <a:cs typeface="Proxima Nova"/>
              <a:sym typeface="Proxima Nova"/>
            </a:endParaRPr>
          </a:p>
        </p:txBody>
      </p:sp>
      <p:sp>
        <p:nvSpPr>
          <p:cNvPr id="511" name="Google Shape;511;p45"/>
          <p:cNvSpPr txBox="1"/>
          <p:nvPr>
            <p:ph type="ctrTitle"/>
          </p:nvPr>
        </p:nvSpPr>
        <p:spPr>
          <a:xfrm>
            <a:off x="679900" y="579450"/>
            <a:ext cx="2684100" cy="1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Josefin Sans"/>
                <a:ea typeface="Josefin Sans"/>
                <a:cs typeface="Josefin Sans"/>
                <a:sym typeface="Josefin Sans"/>
              </a:rPr>
              <a:t>SẢN XUẤT </a:t>
            </a:r>
            <a:endParaRPr b="1">
              <a:latin typeface="Josefin Sans"/>
              <a:ea typeface="Josefin Sans"/>
              <a:cs typeface="Josefin Sans"/>
              <a:sym typeface="Josefin Sans"/>
            </a:endParaRPr>
          </a:p>
          <a:p>
            <a:pPr indent="0" lvl="0" marL="0" rtl="0" algn="l">
              <a:lnSpc>
                <a:spcPct val="115000"/>
              </a:lnSpc>
              <a:spcBef>
                <a:spcPts val="0"/>
              </a:spcBef>
              <a:spcAft>
                <a:spcPts val="0"/>
              </a:spcAft>
              <a:buNone/>
            </a:pPr>
            <a:r>
              <a:rPr b="1" lang="en">
                <a:latin typeface="Josefin Sans"/>
                <a:ea typeface="Josefin Sans"/>
                <a:cs typeface="Josefin Sans"/>
                <a:sym typeface="Josefin Sans"/>
              </a:rPr>
              <a:t>VIRAL VIDEO</a:t>
            </a:r>
            <a:r>
              <a:rPr lang="en"/>
              <a:t> </a:t>
            </a:r>
            <a:endParaRPr/>
          </a:p>
          <a:p>
            <a:pPr indent="0" lvl="0" marL="0" rtl="0" algn="l">
              <a:lnSpc>
                <a:spcPct val="115000"/>
              </a:lnSpc>
              <a:spcBef>
                <a:spcPts val="0"/>
              </a:spcBef>
              <a:spcAft>
                <a:spcPts val="0"/>
              </a:spcAft>
              <a:buNone/>
            </a:pPr>
            <a:r>
              <a:rPr lang="en" sz="1500"/>
              <a:t>Trên Fanpage Club Piaf</a:t>
            </a:r>
            <a:endParaRPr sz="1500"/>
          </a:p>
        </p:txBody>
      </p:sp>
      <p:pic>
        <p:nvPicPr>
          <p:cNvPr id="512" name="Google Shape;512;p45"/>
          <p:cNvPicPr preferRelativeResize="0"/>
          <p:nvPr/>
        </p:nvPicPr>
        <p:blipFill>
          <a:blip r:embed="rId3">
            <a:alphaModFix/>
          </a:blip>
          <a:stretch>
            <a:fillRect/>
          </a:stretch>
        </p:blipFill>
        <p:spPr>
          <a:xfrm>
            <a:off x="2575667" y="1989900"/>
            <a:ext cx="424724" cy="424724"/>
          </a:xfrm>
          <a:prstGeom prst="rect">
            <a:avLst/>
          </a:prstGeom>
          <a:noFill/>
          <a:ln>
            <a:noFill/>
          </a:ln>
        </p:spPr>
      </p:pic>
      <p:sp>
        <p:nvSpPr>
          <p:cNvPr id="513" name="Google Shape;513;p45"/>
          <p:cNvSpPr txBox="1"/>
          <p:nvPr/>
        </p:nvSpPr>
        <p:spPr>
          <a:xfrm>
            <a:off x="645000" y="2069425"/>
            <a:ext cx="19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idact Gothic"/>
                <a:ea typeface="Didact Gothic"/>
                <a:cs typeface="Didact Gothic"/>
                <a:sym typeface="Didact Gothic"/>
              </a:rPr>
              <a:t>Kênh truyền thông</a:t>
            </a:r>
            <a:endParaRPr sz="900">
              <a:latin typeface="Didact Gothic"/>
              <a:ea typeface="Didact Gothic"/>
              <a:cs typeface="Didact Gothic"/>
              <a:sym typeface="Didact Gothic"/>
            </a:endParaRPr>
          </a:p>
        </p:txBody>
      </p:sp>
      <p:sp>
        <p:nvSpPr>
          <p:cNvPr id="514" name="Google Shape;514;p45"/>
          <p:cNvSpPr/>
          <p:nvPr/>
        </p:nvSpPr>
        <p:spPr>
          <a:xfrm rot="5400000">
            <a:off x="236000" y="-236175"/>
            <a:ext cx="1232100" cy="1718100"/>
          </a:xfrm>
          <a:prstGeom prst="rtTriangle">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txBox="1"/>
          <p:nvPr/>
        </p:nvSpPr>
        <p:spPr>
          <a:xfrm>
            <a:off x="-176925" y="148300"/>
            <a:ext cx="139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GÓI DỊCH VỤ </a:t>
            </a:r>
            <a:endParaRPr b="1" sz="1100">
              <a:latin typeface="Josefin Sans"/>
              <a:ea typeface="Josefin Sans"/>
              <a:cs typeface="Josefin Sans"/>
              <a:sym typeface="Josefin Sans"/>
            </a:endParaRPr>
          </a:p>
          <a:p>
            <a:pPr indent="0" lvl="0" marL="0" rtl="0" algn="ctr">
              <a:spcBef>
                <a:spcPts val="0"/>
              </a:spcBef>
              <a:spcAft>
                <a:spcPts val="0"/>
              </a:spcAft>
              <a:buNone/>
            </a:pPr>
            <a:r>
              <a:rPr b="1" lang="en" sz="1100">
                <a:latin typeface="Josefin Sans"/>
                <a:ea typeface="Josefin Sans"/>
                <a:cs typeface="Josefin Sans"/>
                <a:sym typeface="Josefin Sans"/>
              </a:rPr>
              <a:t>MỞ RỘNG</a:t>
            </a:r>
            <a:endParaRPr b="1" sz="1100">
              <a:latin typeface="Josefin Sans"/>
              <a:ea typeface="Josefin Sans"/>
              <a:cs typeface="Josefin Sans"/>
              <a:sym typeface="Josefin Sans"/>
            </a:endParaRPr>
          </a:p>
        </p:txBody>
      </p:sp>
      <p:sp>
        <p:nvSpPr>
          <p:cNvPr id="516" name="Google Shape;516;p45"/>
          <p:cNvSpPr txBox="1"/>
          <p:nvPr/>
        </p:nvSpPr>
        <p:spPr>
          <a:xfrm>
            <a:off x="77775" y="6825"/>
            <a:ext cx="88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Didact Gothic"/>
                <a:ea typeface="Didact Gothic"/>
                <a:cs typeface="Didact Gothic"/>
                <a:sym typeface="Didact Gothic"/>
              </a:rPr>
              <a:t>Dành riêng cho</a:t>
            </a:r>
            <a:endParaRPr sz="800">
              <a:latin typeface="Didact Gothic"/>
              <a:ea typeface="Didact Gothic"/>
              <a:cs typeface="Didact Gothic"/>
              <a:sym typeface="Didact Gothic"/>
            </a:endParaRPr>
          </a:p>
        </p:txBody>
      </p:sp>
      <p:sp>
        <p:nvSpPr>
          <p:cNvPr id="517" name="Google Shape;517;p45"/>
          <p:cNvSpPr txBox="1"/>
          <p:nvPr/>
        </p:nvSpPr>
        <p:spPr>
          <a:xfrm>
            <a:off x="7266575" y="314613"/>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200"/>
          </a:p>
        </p:txBody>
      </p:sp>
      <p:pic>
        <p:nvPicPr>
          <p:cNvPr id="518" name="Google Shape;518;p45"/>
          <p:cNvPicPr preferRelativeResize="0"/>
          <p:nvPr/>
        </p:nvPicPr>
        <p:blipFill>
          <a:blip r:embed="rId4">
            <a:alphaModFix/>
          </a:blip>
          <a:stretch>
            <a:fillRect/>
          </a:stretch>
        </p:blipFill>
        <p:spPr>
          <a:xfrm>
            <a:off x="840288" y="2131600"/>
            <a:ext cx="3074074" cy="3074074"/>
          </a:xfrm>
          <a:prstGeom prst="rect">
            <a:avLst/>
          </a:prstGeom>
          <a:noFill/>
          <a:ln>
            <a:noFill/>
          </a:ln>
        </p:spPr>
      </p:pic>
      <p:sp>
        <p:nvSpPr>
          <p:cNvPr id="519" name="Google Shape;519;p45"/>
          <p:cNvSpPr/>
          <p:nvPr/>
        </p:nvSpPr>
        <p:spPr>
          <a:xfrm>
            <a:off x="769550" y="3299113"/>
            <a:ext cx="165000" cy="42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p45"/>
          <p:cNvPicPr preferRelativeResize="0"/>
          <p:nvPr/>
        </p:nvPicPr>
        <p:blipFill>
          <a:blip r:embed="rId5">
            <a:alphaModFix/>
          </a:blip>
          <a:stretch>
            <a:fillRect/>
          </a:stretch>
        </p:blipFill>
        <p:spPr>
          <a:xfrm>
            <a:off x="1562712" y="2619745"/>
            <a:ext cx="1629225" cy="15926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4" name="Shape 524"/>
        <p:cNvGrpSpPr/>
        <p:nvPr/>
      </p:nvGrpSpPr>
      <p:grpSpPr>
        <a:xfrm>
          <a:off x="0" y="0"/>
          <a:ext cx="0" cy="0"/>
          <a:chOff x="0" y="0"/>
          <a:chExt cx="0" cy="0"/>
        </a:xfrm>
      </p:grpSpPr>
      <p:sp>
        <p:nvSpPr>
          <p:cNvPr id="525" name="Google Shape;525;p46"/>
          <p:cNvSpPr txBox="1"/>
          <p:nvPr>
            <p:ph type="ctrTitle"/>
          </p:nvPr>
        </p:nvSpPr>
        <p:spPr>
          <a:xfrm>
            <a:off x="5143450" y="960450"/>
            <a:ext cx="3006300" cy="69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 YOU</a:t>
            </a:r>
            <a:endParaRPr/>
          </a:p>
        </p:txBody>
      </p:sp>
      <p:pic>
        <p:nvPicPr>
          <p:cNvPr id="526" name="Google Shape;526;p46"/>
          <p:cNvPicPr preferRelativeResize="0"/>
          <p:nvPr/>
        </p:nvPicPr>
        <p:blipFill>
          <a:blip r:embed="rId3">
            <a:alphaModFix/>
          </a:blip>
          <a:stretch>
            <a:fillRect/>
          </a:stretch>
        </p:blipFill>
        <p:spPr>
          <a:xfrm>
            <a:off x="596900" y="607650"/>
            <a:ext cx="3928201" cy="3928201"/>
          </a:xfrm>
          <a:prstGeom prst="rect">
            <a:avLst/>
          </a:prstGeom>
          <a:noFill/>
          <a:ln>
            <a:noFill/>
          </a:ln>
        </p:spPr>
      </p:pic>
      <p:sp>
        <p:nvSpPr>
          <p:cNvPr id="527" name="Google Shape;527;p46"/>
          <p:cNvSpPr/>
          <p:nvPr/>
        </p:nvSpPr>
        <p:spPr>
          <a:xfrm>
            <a:off x="5258400" y="3455675"/>
            <a:ext cx="294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1" name="Shape 181"/>
        <p:cNvGrpSpPr/>
        <p:nvPr/>
      </p:nvGrpSpPr>
      <p:grpSpPr>
        <a:xfrm>
          <a:off x="0" y="0"/>
          <a:ext cx="0" cy="0"/>
          <a:chOff x="0" y="0"/>
          <a:chExt cx="0" cy="0"/>
        </a:xfrm>
      </p:grpSpPr>
      <p:sp>
        <p:nvSpPr>
          <p:cNvPr id="182" name="Google Shape;182;p26"/>
          <p:cNvSpPr/>
          <p:nvPr/>
        </p:nvSpPr>
        <p:spPr>
          <a:xfrm>
            <a:off x="729600" y="539250"/>
            <a:ext cx="6372600" cy="406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6"/>
          <p:cNvPicPr preferRelativeResize="0"/>
          <p:nvPr/>
        </p:nvPicPr>
        <p:blipFill rotWithShape="1">
          <a:blip r:embed="rId3">
            <a:alphaModFix/>
          </a:blip>
          <a:srcRect b="32153" l="0" r="0" t="817"/>
          <a:stretch/>
        </p:blipFill>
        <p:spPr>
          <a:xfrm>
            <a:off x="729600" y="539250"/>
            <a:ext cx="6372600" cy="4069228"/>
          </a:xfrm>
          <a:prstGeom prst="rect">
            <a:avLst/>
          </a:prstGeom>
          <a:noFill/>
          <a:ln>
            <a:noFill/>
          </a:ln>
        </p:spPr>
      </p:pic>
      <p:sp>
        <p:nvSpPr>
          <p:cNvPr id="184" name="Google Shape;184;p26"/>
          <p:cNvSpPr/>
          <p:nvPr/>
        </p:nvSpPr>
        <p:spPr>
          <a:xfrm>
            <a:off x="7102200" y="539250"/>
            <a:ext cx="1328700" cy="4065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3306175" y="1399775"/>
            <a:ext cx="3790500" cy="2779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3000">
                <a:solidFill>
                  <a:schemeClr val="lt1"/>
                </a:solidFill>
                <a:latin typeface="Josefin Sans"/>
                <a:ea typeface="Josefin Sans"/>
                <a:cs typeface="Josefin Sans"/>
                <a:sym typeface="Josefin Sans"/>
              </a:rPr>
              <a:t>MỤC ĐÍCH/ </a:t>
            </a:r>
            <a:endParaRPr b="1" sz="3000">
              <a:solidFill>
                <a:schemeClr val="lt1"/>
              </a:solidFill>
              <a:latin typeface="Josefin Sans"/>
              <a:ea typeface="Josefin Sans"/>
              <a:cs typeface="Josefin Sans"/>
              <a:sym typeface="Josefin Sans"/>
            </a:endParaRPr>
          </a:p>
          <a:p>
            <a:pPr indent="0" lvl="0" marL="0" rtl="0" algn="r">
              <a:lnSpc>
                <a:spcPct val="115000"/>
              </a:lnSpc>
              <a:spcBef>
                <a:spcPts val="0"/>
              </a:spcBef>
              <a:spcAft>
                <a:spcPts val="0"/>
              </a:spcAft>
              <a:buNone/>
            </a:pPr>
            <a:r>
              <a:rPr b="1" lang="en" sz="3000">
                <a:solidFill>
                  <a:schemeClr val="lt1"/>
                </a:solidFill>
                <a:latin typeface="Josefin Sans"/>
                <a:ea typeface="Josefin Sans"/>
                <a:cs typeface="Josefin Sans"/>
                <a:sym typeface="Josefin Sans"/>
              </a:rPr>
              <a:t>MỤC TIÊU </a:t>
            </a:r>
            <a:endParaRPr b="1" sz="3000">
              <a:solidFill>
                <a:schemeClr val="lt1"/>
              </a:solidFill>
              <a:latin typeface="Josefin Sans"/>
              <a:ea typeface="Josefin Sans"/>
              <a:cs typeface="Josefin Sans"/>
              <a:sym typeface="Josefin Sans"/>
            </a:endParaRPr>
          </a:p>
          <a:p>
            <a:pPr indent="0" lvl="0" marL="0" rtl="0" algn="r">
              <a:lnSpc>
                <a:spcPct val="115000"/>
              </a:lnSpc>
              <a:spcBef>
                <a:spcPts val="0"/>
              </a:spcBef>
              <a:spcAft>
                <a:spcPts val="0"/>
              </a:spcAft>
              <a:buNone/>
            </a:pPr>
            <a:r>
              <a:rPr b="1" lang="en" sz="3000">
                <a:solidFill>
                  <a:schemeClr val="lt1"/>
                </a:solidFill>
                <a:latin typeface="Josefin Sans"/>
                <a:ea typeface="Josefin Sans"/>
                <a:cs typeface="Josefin Sans"/>
                <a:sym typeface="Josefin Sans"/>
              </a:rPr>
              <a:t>&amp; KPI</a:t>
            </a:r>
            <a:endParaRPr b="1" sz="3000">
              <a:solidFill>
                <a:schemeClr val="lt1"/>
              </a:solidFill>
              <a:latin typeface="Josefin Sans"/>
              <a:ea typeface="Josefin Sans"/>
              <a:cs typeface="Josefin Sans"/>
              <a:sym typeface="Josefin Sans"/>
            </a:endParaRPr>
          </a:p>
        </p:txBody>
      </p:sp>
      <p:sp>
        <p:nvSpPr>
          <p:cNvPr id="186" name="Google Shape;186;p26"/>
          <p:cNvSpPr txBox="1"/>
          <p:nvPr/>
        </p:nvSpPr>
        <p:spPr>
          <a:xfrm>
            <a:off x="7102200" y="2993975"/>
            <a:ext cx="13287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500">
                <a:solidFill>
                  <a:schemeClr val="lt1"/>
                </a:solidFill>
                <a:latin typeface="Josefin Sans"/>
                <a:ea typeface="Josefin Sans"/>
                <a:cs typeface="Josefin Sans"/>
                <a:sym typeface="Josefin Sans"/>
              </a:rPr>
              <a:t>A</a:t>
            </a:r>
            <a:r>
              <a:rPr b="1" lang="en" sz="6500">
                <a:solidFill>
                  <a:schemeClr val="lt1"/>
                </a:solidFill>
                <a:latin typeface="Josefin Sans"/>
                <a:ea typeface="Josefin Sans"/>
                <a:cs typeface="Josefin Sans"/>
                <a:sym typeface="Josefin Sans"/>
              </a:rPr>
              <a:t>.</a:t>
            </a:r>
            <a:endParaRPr b="1" sz="6500">
              <a:solidFill>
                <a:schemeClr val="lt1"/>
              </a:solidFill>
              <a:latin typeface="Josefin Sans"/>
              <a:ea typeface="Josefin Sans"/>
              <a:cs typeface="Josefin Sans"/>
              <a:sym typeface="Josefi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190" name="Shape 190"/>
        <p:cNvGrpSpPr/>
        <p:nvPr/>
      </p:nvGrpSpPr>
      <p:grpSpPr>
        <a:xfrm>
          <a:off x="0" y="0"/>
          <a:ext cx="0" cy="0"/>
          <a:chOff x="0" y="0"/>
          <a:chExt cx="0" cy="0"/>
        </a:xfrm>
      </p:grpSpPr>
      <p:sp>
        <p:nvSpPr>
          <p:cNvPr id="191" name="Google Shape;191;p27"/>
          <p:cNvSpPr/>
          <p:nvPr/>
        </p:nvSpPr>
        <p:spPr>
          <a:xfrm>
            <a:off x="595974" y="1922456"/>
            <a:ext cx="2039100" cy="2039100"/>
          </a:xfrm>
          <a:prstGeom prst="ellipse">
            <a:avLst/>
          </a:prstGeom>
          <a:solidFill>
            <a:srgbClr val="FFFF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Proxima Nova Extrabold"/>
                <a:ea typeface="Proxima Nova Extrabold"/>
                <a:cs typeface="Proxima Nova Extrabold"/>
                <a:sym typeface="Proxima Nova Extrabold"/>
              </a:rPr>
              <a:t>Nhận diện thương hiệu</a:t>
            </a:r>
            <a:r>
              <a:rPr lang="en" sz="1300">
                <a:solidFill>
                  <a:srgbClr val="CC0000"/>
                </a:solidFill>
                <a:latin typeface="Proxima Nova Extrabold"/>
                <a:ea typeface="Proxima Nova Extrabold"/>
                <a:cs typeface="Proxima Nova Extrabold"/>
                <a:sym typeface="Proxima Nova Extrabold"/>
              </a:rPr>
              <a:t> </a:t>
            </a:r>
            <a:endParaRPr sz="1300">
              <a:solidFill>
                <a:srgbClr val="CC0000"/>
              </a:solidFill>
              <a:latin typeface="Proxima Nova Extrabold"/>
              <a:ea typeface="Proxima Nova Extrabold"/>
              <a:cs typeface="Proxima Nova Extrabold"/>
              <a:sym typeface="Proxima Nova Extrabold"/>
            </a:endParaRPr>
          </a:p>
        </p:txBody>
      </p:sp>
      <p:sp>
        <p:nvSpPr>
          <p:cNvPr id="192" name="Google Shape;192;p27"/>
          <p:cNvSpPr txBox="1"/>
          <p:nvPr>
            <p:ph type="ctrTitle"/>
          </p:nvPr>
        </p:nvSpPr>
        <p:spPr>
          <a:xfrm flipH="1">
            <a:off x="166750" y="1181950"/>
            <a:ext cx="2897700" cy="7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FF0000"/>
                </a:solidFill>
                <a:latin typeface="Josefin Sans"/>
                <a:ea typeface="Josefin Sans"/>
                <a:cs typeface="Josefin Sans"/>
                <a:sym typeface="Josefin Sans"/>
              </a:rPr>
              <a:t>MỤC ĐÍCH </a:t>
            </a:r>
            <a:endParaRPr b="1" sz="2300">
              <a:solidFill>
                <a:srgbClr val="FF0000"/>
              </a:solidFill>
              <a:latin typeface="Josefin Sans"/>
              <a:ea typeface="Josefin Sans"/>
              <a:cs typeface="Josefin Sans"/>
              <a:sym typeface="Josefin Sans"/>
            </a:endParaRPr>
          </a:p>
        </p:txBody>
      </p:sp>
      <p:sp>
        <p:nvSpPr>
          <p:cNvPr id="193" name="Google Shape;193;p27"/>
          <p:cNvSpPr/>
          <p:nvPr/>
        </p:nvSpPr>
        <p:spPr>
          <a:xfrm>
            <a:off x="3859350" y="637088"/>
            <a:ext cx="1550100" cy="719700"/>
          </a:xfrm>
          <a:prstGeom prst="roundRect">
            <a:avLst>
              <a:gd fmla="val 16667" name="adj"/>
            </a:avLst>
          </a:prstGeom>
          <a:solidFill>
            <a:schemeClr val="lt2"/>
          </a:solidFill>
          <a:ln cap="flat" cmpd="sng" w="28575">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Semibold"/>
                <a:ea typeface="Proxima Nova Semibold"/>
                <a:cs typeface="Proxima Nova Semibold"/>
                <a:sym typeface="Proxima Nova Semibold"/>
              </a:rPr>
              <a:t>Tiếp cận tối đa </a:t>
            </a:r>
            <a:endParaRPr sz="11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00">
                <a:latin typeface="Proxima Nova Semibold"/>
                <a:ea typeface="Proxima Nova Semibold"/>
                <a:cs typeface="Proxima Nova Semibold"/>
                <a:sym typeface="Proxima Nova Semibold"/>
              </a:rPr>
              <a:t>đối tượng </a:t>
            </a:r>
            <a:endParaRPr sz="11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00">
                <a:latin typeface="Proxima Nova Semibold"/>
                <a:ea typeface="Proxima Nova Semibold"/>
                <a:cs typeface="Proxima Nova Semibold"/>
                <a:sym typeface="Proxima Nova Semibold"/>
              </a:rPr>
              <a:t>khách hàng</a:t>
            </a:r>
            <a:endParaRPr sz="1100">
              <a:latin typeface="Proxima Nova Semibold"/>
              <a:ea typeface="Proxima Nova Semibold"/>
              <a:cs typeface="Proxima Nova Semibold"/>
              <a:sym typeface="Proxima Nova Semibold"/>
            </a:endParaRPr>
          </a:p>
        </p:txBody>
      </p:sp>
      <p:pic>
        <p:nvPicPr>
          <p:cNvPr id="194" name="Google Shape;194;p27"/>
          <p:cNvPicPr preferRelativeResize="0"/>
          <p:nvPr/>
        </p:nvPicPr>
        <p:blipFill>
          <a:blip r:embed="rId3">
            <a:alphaModFix/>
          </a:blip>
          <a:stretch>
            <a:fillRect/>
          </a:stretch>
        </p:blipFill>
        <p:spPr>
          <a:xfrm>
            <a:off x="1034697" y="2880604"/>
            <a:ext cx="1161663" cy="576182"/>
          </a:xfrm>
          <a:prstGeom prst="rect">
            <a:avLst/>
          </a:prstGeom>
          <a:noFill/>
          <a:ln>
            <a:noFill/>
          </a:ln>
        </p:spPr>
      </p:pic>
      <p:sp>
        <p:nvSpPr>
          <p:cNvPr id="195" name="Google Shape;195;p27"/>
          <p:cNvSpPr/>
          <p:nvPr/>
        </p:nvSpPr>
        <p:spPr>
          <a:xfrm>
            <a:off x="3886950" y="1788550"/>
            <a:ext cx="1550100" cy="719700"/>
          </a:xfrm>
          <a:prstGeom prst="roundRect">
            <a:avLst>
              <a:gd fmla="val 16667" name="adj"/>
            </a:avLst>
          </a:prstGeom>
          <a:solidFill>
            <a:schemeClr val="lt2"/>
          </a:solidFill>
          <a:ln cap="flat" cmpd="sng" w="28575">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Semibold"/>
                <a:ea typeface="Proxima Nova Semibold"/>
                <a:cs typeface="Proxima Nova Semibold"/>
                <a:sym typeface="Proxima Nova Semibold"/>
              </a:rPr>
              <a:t>Đưa hình ảnh thương hiệu đi sâu vào tiềm thức khách hàng</a:t>
            </a:r>
            <a:endParaRPr sz="1100">
              <a:latin typeface="Proxima Nova Semibold"/>
              <a:ea typeface="Proxima Nova Semibold"/>
              <a:cs typeface="Proxima Nova Semibold"/>
              <a:sym typeface="Proxima Nova Semibold"/>
            </a:endParaRPr>
          </a:p>
        </p:txBody>
      </p:sp>
      <p:sp>
        <p:nvSpPr>
          <p:cNvPr id="196" name="Google Shape;196;p27"/>
          <p:cNvSpPr/>
          <p:nvPr/>
        </p:nvSpPr>
        <p:spPr>
          <a:xfrm>
            <a:off x="3886950" y="2940038"/>
            <a:ext cx="1550100" cy="719700"/>
          </a:xfrm>
          <a:prstGeom prst="roundRect">
            <a:avLst>
              <a:gd fmla="val 16667" name="adj"/>
            </a:avLst>
          </a:prstGeom>
          <a:solidFill>
            <a:schemeClr val="lt2"/>
          </a:solidFill>
          <a:ln cap="flat" cmpd="sng" w="28575">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Semibold"/>
                <a:ea typeface="Proxima Nova Semibold"/>
                <a:cs typeface="Proxima Nova Semibold"/>
                <a:sym typeface="Proxima Nova Semibold"/>
              </a:rPr>
              <a:t>Thu hút và khuyến khích tương tác từ khách hàng</a:t>
            </a:r>
            <a:endParaRPr sz="1100">
              <a:latin typeface="Proxima Nova Semibold"/>
              <a:ea typeface="Proxima Nova Semibold"/>
              <a:cs typeface="Proxima Nova Semibold"/>
              <a:sym typeface="Proxima Nova Semibold"/>
            </a:endParaRPr>
          </a:p>
        </p:txBody>
      </p:sp>
      <p:sp>
        <p:nvSpPr>
          <p:cNvPr id="197" name="Google Shape;197;p27"/>
          <p:cNvSpPr/>
          <p:nvPr/>
        </p:nvSpPr>
        <p:spPr>
          <a:xfrm>
            <a:off x="3886950" y="4091513"/>
            <a:ext cx="1550100" cy="719700"/>
          </a:xfrm>
          <a:prstGeom prst="roundRect">
            <a:avLst>
              <a:gd fmla="val 16667" name="adj"/>
            </a:avLst>
          </a:prstGeom>
          <a:solidFill>
            <a:schemeClr val="lt2"/>
          </a:solidFill>
          <a:ln cap="flat" cmpd="sng" w="28575">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Semibold"/>
                <a:ea typeface="Proxima Nova Semibold"/>
                <a:cs typeface="Proxima Nova Semibold"/>
                <a:sym typeface="Proxima Nova Semibold"/>
              </a:rPr>
              <a:t>Tạo mong muốn mua hàng trong tương lai</a:t>
            </a:r>
            <a:endParaRPr sz="1100">
              <a:latin typeface="Proxima Nova Semibold"/>
              <a:ea typeface="Proxima Nova Semibold"/>
              <a:cs typeface="Proxima Nova Semibold"/>
              <a:sym typeface="Proxima Nova Semibold"/>
            </a:endParaRPr>
          </a:p>
        </p:txBody>
      </p:sp>
      <p:cxnSp>
        <p:nvCxnSpPr>
          <p:cNvPr id="198" name="Google Shape;198;p27"/>
          <p:cNvCxnSpPr>
            <a:stCxn id="191" idx="6"/>
            <a:endCxn id="193" idx="1"/>
          </p:cNvCxnSpPr>
          <p:nvPr/>
        </p:nvCxnSpPr>
        <p:spPr>
          <a:xfrm flipH="1" rot="10800000">
            <a:off x="2635074" y="996806"/>
            <a:ext cx="1224300" cy="1945200"/>
          </a:xfrm>
          <a:prstGeom prst="straightConnector1">
            <a:avLst/>
          </a:prstGeom>
          <a:noFill/>
          <a:ln cap="flat" cmpd="sng" w="28575">
            <a:solidFill>
              <a:srgbClr val="FFFF00"/>
            </a:solidFill>
            <a:prstDash val="solid"/>
            <a:round/>
            <a:headEnd len="med" w="med" type="none"/>
            <a:tailEnd len="med" w="med" type="triangle"/>
          </a:ln>
        </p:spPr>
      </p:cxnSp>
      <p:cxnSp>
        <p:nvCxnSpPr>
          <p:cNvPr id="199" name="Google Shape;199;p27"/>
          <p:cNvCxnSpPr>
            <a:stCxn id="191" idx="6"/>
            <a:endCxn id="195" idx="1"/>
          </p:cNvCxnSpPr>
          <p:nvPr/>
        </p:nvCxnSpPr>
        <p:spPr>
          <a:xfrm flipH="1" rot="10800000">
            <a:off x="2635074" y="2148506"/>
            <a:ext cx="1251900" cy="793500"/>
          </a:xfrm>
          <a:prstGeom prst="straightConnector1">
            <a:avLst/>
          </a:prstGeom>
          <a:noFill/>
          <a:ln cap="flat" cmpd="sng" w="28575">
            <a:solidFill>
              <a:srgbClr val="FFFF00"/>
            </a:solidFill>
            <a:prstDash val="solid"/>
            <a:round/>
            <a:headEnd len="med" w="med" type="none"/>
            <a:tailEnd len="med" w="med" type="triangle"/>
          </a:ln>
        </p:spPr>
      </p:cxnSp>
      <p:cxnSp>
        <p:nvCxnSpPr>
          <p:cNvPr id="200" name="Google Shape;200;p27"/>
          <p:cNvCxnSpPr>
            <a:stCxn id="191" idx="6"/>
            <a:endCxn id="196" idx="1"/>
          </p:cNvCxnSpPr>
          <p:nvPr/>
        </p:nvCxnSpPr>
        <p:spPr>
          <a:xfrm>
            <a:off x="2635074" y="2942006"/>
            <a:ext cx="1251900" cy="357900"/>
          </a:xfrm>
          <a:prstGeom prst="straightConnector1">
            <a:avLst/>
          </a:prstGeom>
          <a:noFill/>
          <a:ln cap="flat" cmpd="sng" w="28575">
            <a:solidFill>
              <a:srgbClr val="FFFF00"/>
            </a:solidFill>
            <a:prstDash val="solid"/>
            <a:round/>
            <a:headEnd len="med" w="med" type="none"/>
            <a:tailEnd len="med" w="med" type="triangle"/>
          </a:ln>
        </p:spPr>
      </p:cxnSp>
      <p:cxnSp>
        <p:nvCxnSpPr>
          <p:cNvPr id="201" name="Google Shape;201;p27"/>
          <p:cNvCxnSpPr>
            <a:stCxn id="191" idx="6"/>
            <a:endCxn id="197" idx="1"/>
          </p:cNvCxnSpPr>
          <p:nvPr/>
        </p:nvCxnSpPr>
        <p:spPr>
          <a:xfrm>
            <a:off x="2635074" y="2942006"/>
            <a:ext cx="1251900" cy="1509300"/>
          </a:xfrm>
          <a:prstGeom prst="straightConnector1">
            <a:avLst/>
          </a:prstGeom>
          <a:noFill/>
          <a:ln cap="flat" cmpd="sng" w="28575">
            <a:solidFill>
              <a:srgbClr val="FFFF00"/>
            </a:solidFill>
            <a:prstDash val="solid"/>
            <a:round/>
            <a:headEnd len="med" w="med" type="none"/>
            <a:tailEnd len="med" w="med" type="triangle"/>
          </a:ln>
        </p:spPr>
      </p:cxnSp>
      <p:sp>
        <p:nvSpPr>
          <p:cNvPr id="202" name="Google Shape;202;p27"/>
          <p:cNvSpPr txBox="1"/>
          <p:nvPr/>
        </p:nvSpPr>
        <p:spPr>
          <a:xfrm rot="985">
            <a:off x="3859351" y="390062"/>
            <a:ext cx="104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F0000"/>
                </a:solidFill>
                <a:latin typeface="Proxima Nova"/>
                <a:ea typeface="Proxima Nova"/>
                <a:cs typeface="Proxima Nova"/>
                <a:sym typeface="Proxima Nova"/>
              </a:rPr>
              <a:t>Mục tiêu 1</a:t>
            </a:r>
            <a:endParaRPr b="1" sz="900">
              <a:solidFill>
                <a:srgbClr val="FF0000"/>
              </a:solidFill>
              <a:latin typeface="Proxima Nova"/>
              <a:ea typeface="Proxima Nova"/>
              <a:cs typeface="Proxima Nova"/>
              <a:sym typeface="Proxima Nova"/>
            </a:endParaRPr>
          </a:p>
        </p:txBody>
      </p:sp>
      <p:sp>
        <p:nvSpPr>
          <p:cNvPr id="203" name="Google Shape;203;p27"/>
          <p:cNvSpPr txBox="1"/>
          <p:nvPr/>
        </p:nvSpPr>
        <p:spPr>
          <a:xfrm rot="1970">
            <a:off x="3886969" y="2694812"/>
            <a:ext cx="1047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F0000"/>
                </a:solidFill>
                <a:latin typeface="Proxima Nova"/>
                <a:ea typeface="Proxima Nova"/>
                <a:cs typeface="Proxima Nova"/>
                <a:sym typeface="Proxima Nova"/>
              </a:rPr>
              <a:t>Mục tiêu 3</a:t>
            </a:r>
            <a:endParaRPr b="1" sz="900">
              <a:solidFill>
                <a:srgbClr val="FF0000"/>
              </a:solidFill>
              <a:latin typeface="Proxima Nova"/>
              <a:ea typeface="Proxima Nova"/>
              <a:cs typeface="Proxima Nova"/>
              <a:sym typeface="Proxima Nova"/>
            </a:endParaRPr>
          </a:p>
        </p:txBody>
      </p:sp>
      <p:sp>
        <p:nvSpPr>
          <p:cNvPr id="204" name="Google Shape;204;p27"/>
          <p:cNvSpPr txBox="1"/>
          <p:nvPr/>
        </p:nvSpPr>
        <p:spPr>
          <a:xfrm rot="1970">
            <a:off x="3886969" y="3837812"/>
            <a:ext cx="1047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F0000"/>
                </a:solidFill>
                <a:latin typeface="Proxima Nova"/>
                <a:ea typeface="Proxima Nova"/>
                <a:cs typeface="Proxima Nova"/>
                <a:sym typeface="Proxima Nova"/>
              </a:rPr>
              <a:t>Mục tiêu 4</a:t>
            </a:r>
            <a:endParaRPr b="1" sz="900">
              <a:solidFill>
                <a:srgbClr val="FF0000"/>
              </a:solidFill>
              <a:latin typeface="Proxima Nova"/>
              <a:ea typeface="Proxima Nova"/>
              <a:cs typeface="Proxima Nova"/>
              <a:sym typeface="Proxima Nova"/>
            </a:endParaRPr>
          </a:p>
        </p:txBody>
      </p:sp>
      <p:sp>
        <p:nvSpPr>
          <p:cNvPr id="205" name="Google Shape;205;p27"/>
          <p:cNvSpPr txBox="1"/>
          <p:nvPr/>
        </p:nvSpPr>
        <p:spPr>
          <a:xfrm rot="1970">
            <a:off x="3886969" y="1551812"/>
            <a:ext cx="1047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F0000"/>
                </a:solidFill>
                <a:latin typeface="Proxima Nova"/>
                <a:ea typeface="Proxima Nova"/>
                <a:cs typeface="Proxima Nova"/>
                <a:sym typeface="Proxima Nova"/>
              </a:rPr>
              <a:t>Mục tiêu 2</a:t>
            </a:r>
            <a:endParaRPr b="1" sz="900">
              <a:solidFill>
                <a:srgbClr val="FF0000"/>
              </a:solidFill>
              <a:latin typeface="Proxima Nova"/>
              <a:ea typeface="Proxima Nova"/>
              <a:cs typeface="Proxima Nova"/>
              <a:sym typeface="Proxima Nova"/>
            </a:endParaRPr>
          </a:p>
        </p:txBody>
      </p:sp>
      <p:sp>
        <p:nvSpPr>
          <p:cNvPr id="206" name="Google Shape;206;p27"/>
          <p:cNvSpPr txBox="1"/>
          <p:nvPr>
            <p:ph type="ctrTitle"/>
          </p:nvPr>
        </p:nvSpPr>
        <p:spPr>
          <a:xfrm flipH="1">
            <a:off x="5927725" y="105200"/>
            <a:ext cx="28977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lt1"/>
                </a:solidFill>
                <a:highlight>
                  <a:srgbClr val="FFFF00"/>
                </a:highlight>
                <a:latin typeface="Josefin Sans"/>
                <a:ea typeface="Josefin Sans"/>
                <a:cs typeface="Josefin Sans"/>
                <a:sym typeface="Josefin Sans"/>
              </a:rPr>
              <a:t>Hoạt động </a:t>
            </a:r>
            <a:endParaRPr b="1" sz="1400">
              <a:solidFill>
                <a:schemeClr val="lt1"/>
              </a:solidFill>
              <a:highlight>
                <a:srgbClr val="FFFF00"/>
              </a:highlight>
              <a:latin typeface="Josefin Sans"/>
              <a:ea typeface="Josefin Sans"/>
              <a:cs typeface="Josefin Sans"/>
              <a:sym typeface="Josefin Sans"/>
            </a:endParaRPr>
          </a:p>
          <a:p>
            <a:pPr indent="0" lvl="0" marL="0" rtl="0" algn="ctr">
              <a:spcBef>
                <a:spcPts val="0"/>
              </a:spcBef>
              <a:spcAft>
                <a:spcPts val="0"/>
              </a:spcAft>
              <a:buNone/>
            </a:pPr>
            <a:r>
              <a:rPr b="1" lang="en" sz="1400">
                <a:solidFill>
                  <a:schemeClr val="lt1"/>
                </a:solidFill>
                <a:highlight>
                  <a:srgbClr val="FFFF00"/>
                </a:highlight>
                <a:latin typeface="Josefin Sans"/>
                <a:ea typeface="Josefin Sans"/>
                <a:cs typeface="Josefin Sans"/>
                <a:sym typeface="Josefin Sans"/>
              </a:rPr>
              <a:t>hướng đến mục tiêu</a:t>
            </a:r>
            <a:endParaRPr b="1" sz="1400">
              <a:solidFill>
                <a:schemeClr val="lt1"/>
              </a:solidFill>
              <a:highlight>
                <a:srgbClr val="FFFF00"/>
              </a:highlight>
              <a:latin typeface="Josefin Sans"/>
              <a:ea typeface="Josefin Sans"/>
              <a:cs typeface="Josefin Sans"/>
              <a:sym typeface="Josefin Sans"/>
            </a:endParaRPr>
          </a:p>
        </p:txBody>
      </p:sp>
      <p:sp>
        <p:nvSpPr>
          <p:cNvPr id="207" name="Google Shape;207;p27"/>
          <p:cNvSpPr/>
          <p:nvPr/>
        </p:nvSpPr>
        <p:spPr>
          <a:xfrm>
            <a:off x="5960725" y="2933450"/>
            <a:ext cx="2831700" cy="206700"/>
          </a:xfrm>
          <a:prstGeom prst="roundRect">
            <a:avLst>
              <a:gd fmla="val 16667" name="adj"/>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Dịch vụ Try Free &amp; Review</a:t>
            </a:r>
            <a:endParaRPr sz="1000">
              <a:solidFill>
                <a:srgbClr val="FFFFFF"/>
              </a:solidFill>
              <a:latin typeface="Proxima Nova Semibold"/>
              <a:ea typeface="Proxima Nova Semibold"/>
              <a:cs typeface="Proxima Nova Semibold"/>
              <a:sym typeface="Proxima Nova Semibold"/>
            </a:endParaRPr>
          </a:p>
        </p:txBody>
      </p:sp>
      <p:sp>
        <p:nvSpPr>
          <p:cNvPr id="208" name="Google Shape;208;p27"/>
          <p:cNvSpPr/>
          <p:nvPr/>
        </p:nvSpPr>
        <p:spPr>
          <a:xfrm>
            <a:off x="5955300" y="1049450"/>
            <a:ext cx="2831700" cy="323400"/>
          </a:xfrm>
          <a:prstGeom prst="roundRect">
            <a:avLst>
              <a:gd fmla="val 16667" name="adj"/>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Bài Quảng bá thương hiệu - Branding Post</a:t>
            </a:r>
            <a:endParaRPr sz="1000">
              <a:solidFill>
                <a:srgbClr val="FFFFFF"/>
              </a:solidFill>
              <a:latin typeface="Proxima Nova Semibold"/>
              <a:ea typeface="Proxima Nova Semibold"/>
              <a:cs typeface="Proxima Nova Semibold"/>
              <a:sym typeface="Proxima Nova Semibold"/>
            </a:endParaRPr>
          </a:p>
        </p:txBody>
      </p:sp>
      <p:sp>
        <p:nvSpPr>
          <p:cNvPr id="209" name="Google Shape;209;p27"/>
          <p:cNvSpPr/>
          <p:nvPr/>
        </p:nvSpPr>
        <p:spPr>
          <a:xfrm>
            <a:off x="5960725" y="3459650"/>
            <a:ext cx="2831700" cy="206700"/>
          </a:xfrm>
          <a:prstGeom prst="roundRect">
            <a:avLst>
              <a:gd fmla="val 16667" name="adj"/>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Chạy quảng cáo FB nâng cao - Digital Ads</a:t>
            </a:r>
            <a:endParaRPr sz="1000">
              <a:solidFill>
                <a:srgbClr val="FFFFFF"/>
              </a:solidFill>
              <a:latin typeface="Proxima Nova Semibold"/>
              <a:ea typeface="Proxima Nova Semibold"/>
              <a:cs typeface="Proxima Nova Semibold"/>
              <a:sym typeface="Proxima Nova Semibold"/>
            </a:endParaRPr>
          </a:p>
        </p:txBody>
      </p:sp>
      <p:sp>
        <p:nvSpPr>
          <p:cNvPr id="210" name="Google Shape;210;p27"/>
          <p:cNvSpPr/>
          <p:nvPr/>
        </p:nvSpPr>
        <p:spPr>
          <a:xfrm>
            <a:off x="5955300" y="4289675"/>
            <a:ext cx="2831700" cy="323400"/>
          </a:xfrm>
          <a:prstGeom prst="roundRect">
            <a:avLst>
              <a:gd fmla="val 16667" name="adj"/>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Dịch vụ Voucher Shop</a:t>
            </a:r>
            <a:endParaRPr sz="1000">
              <a:solidFill>
                <a:srgbClr val="FFFFFF"/>
              </a:solidFill>
              <a:latin typeface="Proxima Nova Semibold"/>
              <a:ea typeface="Proxima Nova Semibold"/>
              <a:cs typeface="Proxima Nova Semibold"/>
              <a:sym typeface="Proxima Nova Semibold"/>
            </a:endParaRPr>
          </a:p>
        </p:txBody>
      </p:sp>
      <p:sp>
        <p:nvSpPr>
          <p:cNvPr id="211" name="Google Shape;211;p27"/>
          <p:cNvSpPr/>
          <p:nvPr/>
        </p:nvSpPr>
        <p:spPr>
          <a:xfrm>
            <a:off x="5960725" y="3196550"/>
            <a:ext cx="2831700" cy="206700"/>
          </a:xfrm>
          <a:prstGeom prst="roundRect">
            <a:avLst>
              <a:gd fmla="val 16667" name="adj"/>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Livestream</a:t>
            </a:r>
            <a:endParaRPr sz="1000">
              <a:solidFill>
                <a:srgbClr val="FFFFFF"/>
              </a:solidFill>
              <a:latin typeface="Proxima Nova Semibold"/>
              <a:ea typeface="Proxima Nova Semibold"/>
              <a:cs typeface="Proxima Nova Semibold"/>
              <a:sym typeface="Proxima Nova Semibold"/>
            </a:endParaRPr>
          </a:p>
        </p:txBody>
      </p:sp>
      <p:sp>
        <p:nvSpPr>
          <p:cNvPr id="212" name="Google Shape;212;p27"/>
          <p:cNvSpPr/>
          <p:nvPr/>
        </p:nvSpPr>
        <p:spPr>
          <a:xfrm>
            <a:off x="5955300" y="1479675"/>
            <a:ext cx="2831700" cy="323400"/>
          </a:xfrm>
          <a:prstGeom prst="roundRect">
            <a:avLst>
              <a:gd fmla="val 16667" name="adj"/>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Sản xuất Viral Video</a:t>
            </a:r>
            <a:endParaRPr sz="1000">
              <a:solidFill>
                <a:srgbClr val="FFFFFF"/>
              </a:solidFill>
              <a:latin typeface="Proxima Nova Semibold"/>
              <a:ea typeface="Proxima Nova Semibold"/>
              <a:cs typeface="Proxima Nova Semibold"/>
              <a:sym typeface="Proxima Nova Semibold"/>
            </a:endParaRPr>
          </a:p>
        </p:txBody>
      </p:sp>
      <p:sp>
        <p:nvSpPr>
          <p:cNvPr id="213" name="Google Shape;213;p27"/>
          <p:cNvSpPr/>
          <p:nvPr/>
        </p:nvSpPr>
        <p:spPr>
          <a:xfrm>
            <a:off x="5955300" y="1909900"/>
            <a:ext cx="2831700" cy="323400"/>
          </a:xfrm>
          <a:prstGeom prst="roundRect">
            <a:avLst>
              <a:gd fmla="val 16667" name="adj"/>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Chạy quảng cáo FB nâng cao</a:t>
            </a:r>
            <a:endParaRPr sz="1000">
              <a:solidFill>
                <a:srgbClr val="FFFFFF"/>
              </a:solidFill>
              <a:latin typeface="Proxima Nova Semibold"/>
              <a:ea typeface="Proxima Nova Semibold"/>
              <a:cs typeface="Proxima Nova Semibold"/>
              <a:sym typeface="Proxima Nova Semibold"/>
            </a:endParaRPr>
          </a:p>
        </p:txBody>
      </p:sp>
      <p:sp>
        <p:nvSpPr>
          <p:cNvPr id="214" name="Google Shape;214;p27"/>
          <p:cNvSpPr/>
          <p:nvPr/>
        </p:nvSpPr>
        <p:spPr>
          <a:xfrm>
            <a:off x="5627475" y="637100"/>
            <a:ext cx="109800" cy="1871100"/>
          </a:xfrm>
          <a:prstGeom prst="rightBrace">
            <a:avLst>
              <a:gd fmla="val 50000" name="adj1"/>
              <a:gd fmla="val 49909" name="adj2"/>
            </a:avLst>
          </a:prstGeom>
          <a:no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 name="Google Shape;215;p27"/>
          <p:cNvSpPr/>
          <p:nvPr/>
        </p:nvSpPr>
        <p:spPr>
          <a:xfrm>
            <a:off x="5643975" y="2929700"/>
            <a:ext cx="109800" cy="740400"/>
          </a:xfrm>
          <a:prstGeom prst="rightBrace">
            <a:avLst>
              <a:gd fmla="val 50000" name="adj1"/>
              <a:gd fmla="val 49909" name="adj2"/>
            </a:avLst>
          </a:prstGeom>
          <a:no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 name="Google Shape;216;p27"/>
          <p:cNvSpPr/>
          <p:nvPr/>
        </p:nvSpPr>
        <p:spPr>
          <a:xfrm>
            <a:off x="5641275" y="4091600"/>
            <a:ext cx="109800" cy="740400"/>
          </a:xfrm>
          <a:prstGeom prst="rightBrace">
            <a:avLst>
              <a:gd fmla="val 50000" name="adj1"/>
              <a:gd fmla="val 49909" name="adj2"/>
            </a:avLst>
          </a:prstGeom>
          <a:no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 name="Google Shape;217;p27"/>
          <p:cNvSpPr/>
          <p:nvPr/>
        </p:nvSpPr>
        <p:spPr>
          <a:xfrm>
            <a:off x="0" y="0"/>
            <a:ext cx="596100" cy="1131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FFFFFF"/>
                </a:solidFill>
                <a:latin typeface="Josefin Sans"/>
                <a:ea typeface="Josefin Sans"/>
                <a:cs typeface="Josefin Sans"/>
                <a:sym typeface="Josefin Sans"/>
              </a:rPr>
              <a:t>A.</a:t>
            </a:r>
            <a:endParaRPr b="1" sz="2800">
              <a:solidFill>
                <a:srgbClr val="FFFFFF"/>
              </a:solidFill>
              <a:latin typeface="Josefin Sans"/>
              <a:ea typeface="Josefin Sans"/>
              <a:cs typeface="Josefin Sans"/>
              <a:sym typeface="Josefin Sans"/>
            </a:endParaRPr>
          </a:p>
        </p:txBody>
      </p:sp>
      <p:sp>
        <p:nvSpPr>
          <p:cNvPr id="218" name="Google Shape;218;p27"/>
          <p:cNvSpPr/>
          <p:nvPr/>
        </p:nvSpPr>
        <p:spPr>
          <a:xfrm>
            <a:off x="706525" y="3837500"/>
            <a:ext cx="909000" cy="909000"/>
          </a:xfrm>
          <a:prstGeom prst="ellipse">
            <a:avLst/>
          </a:prstGeom>
          <a:solidFill>
            <a:srgbClr val="FFFF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Proxima Nova Semibold"/>
                <a:ea typeface="Proxima Nova Semibold"/>
                <a:cs typeface="Proxima Nova Semibold"/>
                <a:sym typeface="Proxima Nova Semibold"/>
              </a:rPr>
              <a:t>Sản phẩm</a:t>
            </a:r>
            <a:r>
              <a:rPr lang="en" sz="800">
                <a:latin typeface="Proxima Nova Semibold"/>
                <a:ea typeface="Proxima Nova Semibold"/>
                <a:cs typeface="Proxima Nova Semibold"/>
                <a:sym typeface="Proxima Nova Semibold"/>
              </a:rPr>
              <a:t> </a:t>
            </a:r>
            <a:r>
              <a:rPr b="1" lang="en" sz="800">
                <a:solidFill>
                  <a:srgbClr val="FF0000"/>
                </a:solidFill>
                <a:latin typeface="Proxima Nova"/>
                <a:ea typeface="Proxima Nova"/>
                <a:cs typeface="Proxima Nova"/>
                <a:sym typeface="Proxima Nova"/>
              </a:rPr>
              <a:t>Serum dưỡng ẩm</a:t>
            </a:r>
            <a:endParaRPr b="1" sz="800">
              <a:solidFill>
                <a:srgbClr val="FF0000"/>
              </a:solidFill>
              <a:latin typeface="Proxima Nova"/>
              <a:ea typeface="Proxima Nova"/>
              <a:cs typeface="Proxima Nova"/>
              <a:sym typeface="Proxima Nova"/>
            </a:endParaRPr>
          </a:p>
        </p:txBody>
      </p:sp>
      <p:sp>
        <p:nvSpPr>
          <p:cNvPr id="219" name="Google Shape;219;p27"/>
          <p:cNvSpPr/>
          <p:nvPr/>
        </p:nvSpPr>
        <p:spPr>
          <a:xfrm>
            <a:off x="1615525" y="3837600"/>
            <a:ext cx="909000" cy="909000"/>
          </a:xfrm>
          <a:prstGeom prst="ellipse">
            <a:avLst/>
          </a:prstGeom>
          <a:solidFill>
            <a:srgbClr val="FFFF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Proxima Nova Semibold"/>
                <a:ea typeface="Proxima Nova Semibold"/>
                <a:cs typeface="Proxima Nova Semibold"/>
                <a:sym typeface="Proxima Nova Semibold"/>
              </a:rPr>
              <a:t>Sản phẩm </a:t>
            </a:r>
            <a:r>
              <a:rPr b="1" lang="en" sz="800">
                <a:solidFill>
                  <a:srgbClr val="FF0000"/>
                </a:solidFill>
                <a:latin typeface="Proxima Nova"/>
                <a:ea typeface="Proxima Nova"/>
                <a:cs typeface="Proxima Nova"/>
                <a:sym typeface="Proxima Nova"/>
              </a:rPr>
              <a:t>Nước súc miệng - súc họng thảo mộc</a:t>
            </a:r>
            <a:endParaRPr b="1" sz="800">
              <a:solidFill>
                <a:srgbClr val="FF000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23" name="Shape 223"/>
        <p:cNvGrpSpPr/>
        <p:nvPr/>
      </p:nvGrpSpPr>
      <p:grpSpPr>
        <a:xfrm>
          <a:off x="0" y="0"/>
          <a:ext cx="0" cy="0"/>
          <a:chOff x="0" y="0"/>
          <a:chExt cx="0" cy="0"/>
        </a:xfrm>
      </p:grpSpPr>
      <p:sp>
        <p:nvSpPr>
          <p:cNvPr id="224" name="Google Shape;224;p28"/>
          <p:cNvSpPr/>
          <p:nvPr/>
        </p:nvSpPr>
        <p:spPr>
          <a:xfrm>
            <a:off x="0" y="0"/>
            <a:ext cx="596100" cy="1131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FFFFFF"/>
                </a:solidFill>
                <a:latin typeface="Josefin Sans"/>
                <a:ea typeface="Josefin Sans"/>
                <a:cs typeface="Josefin Sans"/>
                <a:sym typeface="Josefin Sans"/>
              </a:rPr>
              <a:t>A.</a:t>
            </a:r>
            <a:endParaRPr b="1" sz="2800">
              <a:solidFill>
                <a:srgbClr val="FFFFFF"/>
              </a:solidFill>
              <a:latin typeface="Josefin Sans"/>
              <a:ea typeface="Josefin Sans"/>
              <a:cs typeface="Josefin Sans"/>
              <a:sym typeface="Josefin Sans"/>
            </a:endParaRPr>
          </a:p>
        </p:txBody>
      </p:sp>
      <p:sp>
        <p:nvSpPr>
          <p:cNvPr id="225" name="Google Shape;225;p28"/>
          <p:cNvSpPr txBox="1"/>
          <p:nvPr>
            <p:ph type="ctrTitle"/>
          </p:nvPr>
        </p:nvSpPr>
        <p:spPr>
          <a:xfrm flipH="1">
            <a:off x="3123150" y="195450"/>
            <a:ext cx="2897700" cy="7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FF0000"/>
                </a:solidFill>
                <a:latin typeface="Josefin Sans"/>
                <a:ea typeface="Josefin Sans"/>
                <a:cs typeface="Josefin Sans"/>
                <a:sym typeface="Josefin Sans"/>
              </a:rPr>
              <a:t>KPI ƯỚC TÍNH</a:t>
            </a:r>
            <a:endParaRPr b="1" sz="2300">
              <a:solidFill>
                <a:srgbClr val="FF0000"/>
              </a:solidFill>
              <a:latin typeface="Josefin Sans"/>
              <a:ea typeface="Josefin Sans"/>
              <a:cs typeface="Josefin Sans"/>
              <a:sym typeface="Josefin Sans"/>
            </a:endParaRPr>
          </a:p>
        </p:txBody>
      </p:sp>
      <p:sp>
        <p:nvSpPr>
          <p:cNvPr id="226" name="Google Shape;226;p28"/>
          <p:cNvSpPr/>
          <p:nvPr/>
        </p:nvSpPr>
        <p:spPr>
          <a:xfrm>
            <a:off x="85950" y="1814910"/>
            <a:ext cx="1285500" cy="1317000"/>
          </a:xfrm>
          <a:prstGeom prst="ellipse">
            <a:avLst/>
          </a:prstGeom>
          <a:solidFill>
            <a:srgbClr val="FFFF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0000"/>
              </a:solidFill>
              <a:latin typeface="Proxima Nova Semibold"/>
              <a:ea typeface="Proxima Nova Semibold"/>
              <a:cs typeface="Proxima Nova Semibold"/>
              <a:sym typeface="Proxima Nova Semibold"/>
            </a:endParaRPr>
          </a:p>
        </p:txBody>
      </p:sp>
      <p:sp>
        <p:nvSpPr>
          <p:cNvPr id="227" name="Google Shape;227;p28"/>
          <p:cNvSpPr txBox="1"/>
          <p:nvPr/>
        </p:nvSpPr>
        <p:spPr>
          <a:xfrm>
            <a:off x="928900" y="1160125"/>
            <a:ext cx="262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highlight>
                  <a:srgbClr val="FFFF00"/>
                </a:highlight>
                <a:latin typeface="Proxima Nova"/>
                <a:ea typeface="Proxima Nova"/>
                <a:cs typeface="Proxima Nova"/>
                <a:sym typeface="Proxima Nova"/>
              </a:rPr>
              <a:t>Gói dịch vụ cơ bản</a:t>
            </a:r>
            <a:endParaRPr b="1">
              <a:solidFill>
                <a:schemeClr val="lt1"/>
              </a:solidFill>
              <a:highlight>
                <a:srgbClr val="FFFF00"/>
              </a:highlight>
              <a:latin typeface="Proxima Nova"/>
              <a:ea typeface="Proxima Nova"/>
              <a:cs typeface="Proxima Nova"/>
              <a:sym typeface="Proxima Nova"/>
            </a:endParaRPr>
          </a:p>
        </p:txBody>
      </p:sp>
      <p:sp>
        <p:nvSpPr>
          <p:cNvPr id="228" name="Google Shape;228;p28"/>
          <p:cNvSpPr txBox="1"/>
          <p:nvPr/>
        </p:nvSpPr>
        <p:spPr>
          <a:xfrm>
            <a:off x="5578350" y="1160125"/>
            <a:ext cx="262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highlight>
                  <a:srgbClr val="00FFFF"/>
                </a:highlight>
                <a:latin typeface="Proxima Nova"/>
                <a:ea typeface="Proxima Nova"/>
                <a:cs typeface="Proxima Nova"/>
                <a:sym typeface="Proxima Nova"/>
              </a:rPr>
              <a:t>Gói dịch vụ mở rộng</a:t>
            </a:r>
            <a:endParaRPr b="1">
              <a:solidFill>
                <a:schemeClr val="lt1"/>
              </a:solidFill>
              <a:highlight>
                <a:srgbClr val="00FFFF"/>
              </a:highlight>
              <a:latin typeface="Proxima Nova"/>
              <a:ea typeface="Proxima Nova"/>
              <a:cs typeface="Proxima Nova"/>
              <a:sym typeface="Proxima Nova"/>
            </a:endParaRPr>
          </a:p>
        </p:txBody>
      </p:sp>
      <p:sp>
        <p:nvSpPr>
          <p:cNvPr id="229" name="Google Shape;229;p28"/>
          <p:cNvSpPr/>
          <p:nvPr/>
        </p:nvSpPr>
        <p:spPr>
          <a:xfrm>
            <a:off x="1557810" y="1796750"/>
            <a:ext cx="1285500" cy="1317000"/>
          </a:xfrm>
          <a:prstGeom prst="ellipse">
            <a:avLst/>
          </a:prstGeom>
          <a:solidFill>
            <a:srgbClr val="FFFF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CC0000"/>
              </a:solidFill>
              <a:latin typeface="Proxima Nova Extrabold"/>
              <a:ea typeface="Proxima Nova Extrabold"/>
              <a:cs typeface="Proxima Nova Extrabold"/>
              <a:sym typeface="Proxima Nova Extrabold"/>
            </a:endParaRPr>
          </a:p>
        </p:txBody>
      </p:sp>
      <p:sp>
        <p:nvSpPr>
          <p:cNvPr id="230" name="Google Shape;230;p28"/>
          <p:cNvSpPr/>
          <p:nvPr/>
        </p:nvSpPr>
        <p:spPr>
          <a:xfrm>
            <a:off x="4848695" y="1807085"/>
            <a:ext cx="1285500" cy="1317000"/>
          </a:xfrm>
          <a:prstGeom prst="ellipse">
            <a:avLst/>
          </a:prstGeom>
          <a:solidFill>
            <a:srgbClr val="00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0000"/>
              </a:solidFill>
              <a:latin typeface="Proxima Nova Semibold"/>
              <a:ea typeface="Proxima Nova Semibold"/>
              <a:cs typeface="Proxima Nova Semibold"/>
              <a:sym typeface="Proxima Nova Semibold"/>
            </a:endParaRPr>
          </a:p>
        </p:txBody>
      </p:sp>
      <p:sp>
        <p:nvSpPr>
          <p:cNvPr id="231" name="Google Shape;231;p28"/>
          <p:cNvSpPr/>
          <p:nvPr/>
        </p:nvSpPr>
        <p:spPr>
          <a:xfrm>
            <a:off x="6320555" y="1788925"/>
            <a:ext cx="1285500" cy="1317000"/>
          </a:xfrm>
          <a:prstGeom prst="ellipse">
            <a:avLst/>
          </a:prstGeom>
          <a:solidFill>
            <a:srgbClr val="00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CC0000"/>
              </a:solidFill>
              <a:latin typeface="Proxima Nova Extrabold"/>
              <a:ea typeface="Proxima Nova Extrabold"/>
              <a:cs typeface="Proxima Nova Extrabold"/>
              <a:sym typeface="Proxima Nova Extrabold"/>
            </a:endParaRPr>
          </a:p>
        </p:txBody>
      </p:sp>
      <p:sp>
        <p:nvSpPr>
          <p:cNvPr id="232" name="Google Shape;232;p28"/>
          <p:cNvSpPr/>
          <p:nvPr/>
        </p:nvSpPr>
        <p:spPr>
          <a:xfrm>
            <a:off x="7792414" y="1788925"/>
            <a:ext cx="1285500" cy="1317000"/>
          </a:xfrm>
          <a:prstGeom prst="ellipse">
            <a:avLst/>
          </a:prstGeom>
          <a:solidFill>
            <a:srgbClr val="00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CC0000"/>
              </a:solidFill>
              <a:latin typeface="Proxima Nova Extrabold"/>
              <a:ea typeface="Proxima Nova Extrabold"/>
              <a:cs typeface="Proxima Nova Extrabold"/>
              <a:sym typeface="Proxima Nova Extrabold"/>
            </a:endParaRPr>
          </a:p>
        </p:txBody>
      </p:sp>
      <p:sp>
        <p:nvSpPr>
          <p:cNvPr id="233" name="Google Shape;233;p28"/>
          <p:cNvSpPr txBox="1"/>
          <p:nvPr/>
        </p:nvSpPr>
        <p:spPr>
          <a:xfrm>
            <a:off x="172050" y="2059400"/>
            <a:ext cx="11133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0000"/>
                </a:solidFill>
                <a:latin typeface="Proxima Nova Extrabold"/>
                <a:ea typeface="Proxima Nova Extrabold"/>
                <a:cs typeface="Proxima Nova Extrabold"/>
                <a:sym typeface="Proxima Nova Extrabold"/>
              </a:rPr>
              <a:t>1,600</a:t>
            </a:r>
            <a:endParaRPr sz="2200">
              <a:latin typeface="Didact Gothic"/>
              <a:ea typeface="Didact Gothic"/>
              <a:cs typeface="Didact Gothic"/>
              <a:sym typeface="Didact Gothic"/>
            </a:endParaRPr>
          </a:p>
        </p:txBody>
      </p:sp>
      <p:sp>
        <p:nvSpPr>
          <p:cNvPr id="234" name="Google Shape;234;p28"/>
          <p:cNvSpPr txBox="1"/>
          <p:nvPr/>
        </p:nvSpPr>
        <p:spPr>
          <a:xfrm>
            <a:off x="1643913" y="2059400"/>
            <a:ext cx="11133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0000"/>
                </a:solidFill>
                <a:latin typeface="Proxima Nova Extrabold"/>
                <a:ea typeface="Proxima Nova Extrabold"/>
                <a:cs typeface="Proxima Nova Extrabold"/>
                <a:sym typeface="Proxima Nova Extrabold"/>
              </a:rPr>
              <a:t>8</a:t>
            </a:r>
            <a:r>
              <a:rPr lang="en" sz="2200">
                <a:solidFill>
                  <a:srgbClr val="FF0000"/>
                </a:solidFill>
                <a:latin typeface="Proxima Nova Extrabold"/>
                <a:ea typeface="Proxima Nova Extrabold"/>
                <a:cs typeface="Proxima Nova Extrabold"/>
                <a:sym typeface="Proxima Nova Extrabold"/>
              </a:rPr>
              <a:t>,000</a:t>
            </a:r>
            <a:endParaRPr sz="2200">
              <a:latin typeface="Didact Gothic"/>
              <a:ea typeface="Didact Gothic"/>
              <a:cs typeface="Didact Gothic"/>
              <a:sym typeface="Didact Gothic"/>
            </a:endParaRPr>
          </a:p>
        </p:txBody>
      </p:sp>
      <p:sp>
        <p:nvSpPr>
          <p:cNvPr id="235" name="Google Shape;235;p28"/>
          <p:cNvSpPr txBox="1"/>
          <p:nvPr/>
        </p:nvSpPr>
        <p:spPr>
          <a:xfrm>
            <a:off x="4934788" y="2025775"/>
            <a:ext cx="11133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0000"/>
                </a:solidFill>
                <a:latin typeface="Proxima Nova Extrabold"/>
                <a:ea typeface="Proxima Nova Extrabold"/>
                <a:cs typeface="Proxima Nova Extrabold"/>
                <a:sym typeface="Proxima Nova Extrabold"/>
              </a:rPr>
              <a:t>8</a:t>
            </a:r>
            <a:r>
              <a:rPr lang="en" sz="2200">
                <a:solidFill>
                  <a:srgbClr val="FF0000"/>
                </a:solidFill>
                <a:latin typeface="Proxima Nova Extrabold"/>
                <a:ea typeface="Proxima Nova Extrabold"/>
                <a:cs typeface="Proxima Nova Extrabold"/>
                <a:sym typeface="Proxima Nova Extrabold"/>
              </a:rPr>
              <a:t>,000</a:t>
            </a:r>
            <a:endParaRPr sz="2200">
              <a:latin typeface="Didact Gothic"/>
              <a:ea typeface="Didact Gothic"/>
              <a:cs typeface="Didact Gothic"/>
              <a:sym typeface="Didact Gothic"/>
            </a:endParaRPr>
          </a:p>
        </p:txBody>
      </p:sp>
      <p:sp>
        <p:nvSpPr>
          <p:cNvPr id="236" name="Google Shape;236;p28"/>
          <p:cNvSpPr txBox="1"/>
          <p:nvPr/>
        </p:nvSpPr>
        <p:spPr>
          <a:xfrm>
            <a:off x="6406650" y="2033425"/>
            <a:ext cx="11133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Proxima Nova Extrabold"/>
                <a:ea typeface="Proxima Nova Extrabold"/>
                <a:cs typeface="Proxima Nova Extrabold"/>
                <a:sym typeface="Proxima Nova Extrabold"/>
              </a:rPr>
              <a:t>17</a:t>
            </a:r>
            <a:r>
              <a:rPr lang="en" sz="2100">
                <a:solidFill>
                  <a:srgbClr val="FF0000"/>
                </a:solidFill>
                <a:latin typeface="Proxima Nova Extrabold"/>
                <a:ea typeface="Proxima Nova Extrabold"/>
                <a:cs typeface="Proxima Nova Extrabold"/>
                <a:sym typeface="Proxima Nova Extrabold"/>
              </a:rPr>
              <a:t>,000</a:t>
            </a:r>
            <a:endParaRPr sz="2100">
              <a:latin typeface="Didact Gothic"/>
              <a:ea typeface="Didact Gothic"/>
              <a:cs typeface="Didact Gothic"/>
              <a:sym typeface="Didact Gothic"/>
            </a:endParaRPr>
          </a:p>
        </p:txBody>
      </p:sp>
      <p:sp>
        <p:nvSpPr>
          <p:cNvPr id="237" name="Google Shape;237;p28"/>
          <p:cNvSpPr txBox="1"/>
          <p:nvPr/>
        </p:nvSpPr>
        <p:spPr>
          <a:xfrm>
            <a:off x="7878488" y="2025775"/>
            <a:ext cx="11133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0000"/>
                </a:solidFill>
                <a:latin typeface="Proxima Nova Extrabold"/>
                <a:ea typeface="Proxima Nova Extrabold"/>
                <a:cs typeface="Proxima Nova Extrabold"/>
                <a:sym typeface="Proxima Nova Extrabold"/>
              </a:rPr>
              <a:t>106K</a:t>
            </a:r>
            <a:endParaRPr sz="2200">
              <a:latin typeface="Didact Gothic"/>
              <a:ea typeface="Didact Gothic"/>
              <a:cs typeface="Didact Gothic"/>
              <a:sym typeface="Didact Gothic"/>
            </a:endParaRPr>
          </a:p>
        </p:txBody>
      </p:sp>
      <p:sp>
        <p:nvSpPr>
          <p:cNvPr id="238" name="Google Shape;238;p28"/>
          <p:cNvSpPr txBox="1"/>
          <p:nvPr/>
        </p:nvSpPr>
        <p:spPr>
          <a:xfrm>
            <a:off x="4848725" y="2438275"/>
            <a:ext cx="1285500" cy="7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Tổng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l</a:t>
            </a:r>
            <a:r>
              <a:rPr lang="en" sz="1150">
                <a:solidFill>
                  <a:schemeClr val="lt1"/>
                </a:solidFill>
                <a:latin typeface="Proxima Nova Semibold"/>
                <a:ea typeface="Proxima Nova Semibold"/>
                <a:cs typeface="Proxima Nova Semibold"/>
                <a:sym typeface="Proxima Nova Semibold"/>
              </a:rPr>
              <a:t>ượt đăng ký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Try Free</a:t>
            </a:r>
            <a:endParaRPr sz="1150">
              <a:solidFill>
                <a:schemeClr val="lt1"/>
              </a:solidFill>
              <a:latin typeface="Proxima Nova Semibold"/>
              <a:ea typeface="Proxima Nova Semibold"/>
              <a:cs typeface="Proxima Nova Semibold"/>
              <a:sym typeface="Proxima Nova Semibold"/>
            </a:endParaRPr>
          </a:p>
        </p:txBody>
      </p:sp>
      <p:sp>
        <p:nvSpPr>
          <p:cNvPr id="239" name="Google Shape;239;p28"/>
          <p:cNvSpPr txBox="1"/>
          <p:nvPr/>
        </p:nvSpPr>
        <p:spPr>
          <a:xfrm>
            <a:off x="6320550" y="2438275"/>
            <a:ext cx="1285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Tổng</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l</a:t>
            </a:r>
            <a:r>
              <a:rPr lang="en" sz="1150">
                <a:solidFill>
                  <a:schemeClr val="lt1"/>
                </a:solidFill>
                <a:latin typeface="Proxima Nova Semibold"/>
                <a:ea typeface="Proxima Nova Semibold"/>
                <a:cs typeface="Proxima Nova Semibold"/>
                <a:sym typeface="Proxima Nova Semibold"/>
              </a:rPr>
              <a:t>ượt tương tác</a:t>
            </a:r>
            <a:endParaRPr sz="850">
              <a:solidFill>
                <a:schemeClr val="lt1"/>
              </a:solidFill>
              <a:latin typeface="Proxima Nova Semibold"/>
              <a:ea typeface="Proxima Nova Semibold"/>
              <a:cs typeface="Proxima Nova Semibold"/>
              <a:sym typeface="Proxima Nova Semibold"/>
            </a:endParaRPr>
          </a:p>
        </p:txBody>
      </p:sp>
      <p:sp>
        <p:nvSpPr>
          <p:cNvPr id="240" name="Google Shape;240;p28"/>
          <p:cNvSpPr txBox="1"/>
          <p:nvPr/>
        </p:nvSpPr>
        <p:spPr>
          <a:xfrm>
            <a:off x="85950" y="2432000"/>
            <a:ext cx="1285500" cy="7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Tổng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lượt đăng ký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Try Free</a:t>
            </a:r>
            <a:endParaRPr sz="1150">
              <a:solidFill>
                <a:schemeClr val="lt1"/>
              </a:solidFill>
              <a:latin typeface="Proxima Nova Semibold"/>
              <a:ea typeface="Proxima Nova Semibold"/>
              <a:cs typeface="Proxima Nova Semibold"/>
              <a:sym typeface="Proxima Nova Semibold"/>
            </a:endParaRPr>
          </a:p>
        </p:txBody>
      </p:sp>
      <p:sp>
        <p:nvSpPr>
          <p:cNvPr id="241" name="Google Shape;241;p28"/>
          <p:cNvSpPr txBox="1"/>
          <p:nvPr/>
        </p:nvSpPr>
        <p:spPr>
          <a:xfrm>
            <a:off x="1557825" y="2432000"/>
            <a:ext cx="1285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Tổng</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lượt tương tác</a:t>
            </a:r>
            <a:endParaRPr sz="850">
              <a:solidFill>
                <a:schemeClr val="lt1"/>
              </a:solidFill>
              <a:latin typeface="Proxima Nova Semibold"/>
              <a:ea typeface="Proxima Nova Semibold"/>
              <a:cs typeface="Proxima Nova Semibold"/>
              <a:sym typeface="Proxima Nova Semibold"/>
            </a:endParaRPr>
          </a:p>
        </p:txBody>
      </p:sp>
      <p:cxnSp>
        <p:nvCxnSpPr>
          <p:cNvPr id="242" name="Google Shape;242;p28"/>
          <p:cNvCxnSpPr>
            <a:stCxn id="225" idx="2"/>
          </p:cNvCxnSpPr>
          <p:nvPr/>
        </p:nvCxnSpPr>
        <p:spPr>
          <a:xfrm>
            <a:off x="4572000" y="935850"/>
            <a:ext cx="0" cy="3946500"/>
          </a:xfrm>
          <a:prstGeom prst="straightConnector1">
            <a:avLst/>
          </a:prstGeom>
          <a:noFill/>
          <a:ln cap="flat" cmpd="sng" w="19050">
            <a:solidFill>
              <a:srgbClr val="FF0000"/>
            </a:solidFill>
            <a:prstDash val="dash"/>
            <a:round/>
            <a:headEnd len="med" w="med" type="none"/>
            <a:tailEnd len="med" w="med" type="none"/>
          </a:ln>
        </p:spPr>
      </p:cxnSp>
      <p:sp>
        <p:nvSpPr>
          <p:cNvPr id="243" name="Google Shape;243;p28"/>
          <p:cNvSpPr/>
          <p:nvPr/>
        </p:nvSpPr>
        <p:spPr>
          <a:xfrm>
            <a:off x="3021863" y="1806960"/>
            <a:ext cx="1285500" cy="1317000"/>
          </a:xfrm>
          <a:prstGeom prst="ellipse">
            <a:avLst/>
          </a:prstGeom>
          <a:solidFill>
            <a:srgbClr val="FFFF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0000"/>
              </a:solidFill>
              <a:latin typeface="Proxima Nova Semibold"/>
              <a:ea typeface="Proxima Nova Semibold"/>
              <a:cs typeface="Proxima Nova Semibold"/>
              <a:sym typeface="Proxima Nova Semibold"/>
            </a:endParaRPr>
          </a:p>
        </p:txBody>
      </p:sp>
      <p:sp>
        <p:nvSpPr>
          <p:cNvPr id="244" name="Google Shape;244;p28"/>
          <p:cNvSpPr txBox="1"/>
          <p:nvPr/>
        </p:nvSpPr>
        <p:spPr>
          <a:xfrm>
            <a:off x="3107963" y="2051450"/>
            <a:ext cx="11133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Proxima Nova Extrabold"/>
                <a:ea typeface="Proxima Nova Extrabold"/>
                <a:cs typeface="Proxima Nova Extrabold"/>
                <a:sym typeface="Proxima Nova Extrabold"/>
              </a:rPr>
              <a:t>26,000</a:t>
            </a:r>
            <a:endParaRPr sz="2100">
              <a:latin typeface="Didact Gothic"/>
              <a:ea typeface="Didact Gothic"/>
              <a:cs typeface="Didact Gothic"/>
              <a:sym typeface="Didact Gothic"/>
            </a:endParaRPr>
          </a:p>
        </p:txBody>
      </p:sp>
      <p:sp>
        <p:nvSpPr>
          <p:cNvPr id="245" name="Google Shape;245;p28"/>
          <p:cNvSpPr txBox="1"/>
          <p:nvPr/>
        </p:nvSpPr>
        <p:spPr>
          <a:xfrm>
            <a:off x="3021863" y="2424050"/>
            <a:ext cx="1285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Tổng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lượt tiếp cận </a:t>
            </a:r>
            <a:endParaRPr sz="1150">
              <a:solidFill>
                <a:schemeClr val="lt1"/>
              </a:solidFill>
              <a:latin typeface="Proxima Nova Semibold"/>
              <a:ea typeface="Proxima Nova Semibold"/>
              <a:cs typeface="Proxima Nova Semibold"/>
              <a:sym typeface="Proxima Nova Semibold"/>
            </a:endParaRPr>
          </a:p>
        </p:txBody>
      </p:sp>
      <p:sp>
        <p:nvSpPr>
          <p:cNvPr id="246" name="Google Shape;246;p28"/>
          <p:cNvSpPr/>
          <p:nvPr/>
        </p:nvSpPr>
        <p:spPr>
          <a:xfrm>
            <a:off x="5558539" y="3334513"/>
            <a:ext cx="1285500" cy="1317000"/>
          </a:xfrm>
          <a:prstGeom prst="ellipse">
            <a:avLst/>
          </a:prstGeom>
          <a:solidFill>
            <a:srgbClr val="00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CC0000"/>
              </a:solidFill>
              <a:latin typeface="Proxima Nova Extrabold"/>
              <a:ea typeface="Proxima Nova Extrabold"/>
              <a:cs typeface="Proxima Nova Extrabold"/>
              <a:sym typeface="Proxima Nova Extrabold"/>
            </a:endParaRPr>
          </a:p>
        </p:txBody>
      </p:sp>
      <p:sp>
        <p:nvSpPr>
          <p:cNvPr id="247" name="Google Shape;247;p28"/>
          <p:cNvSpPr txBox="1"/>
          <p:nvPr/>
        </p:nvSpPr>
        <p:spPr>
          <a:xfrm>
            <a:off x="5644613" y="3571363"/>
            <a:ext cx="11133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0000"/>
                </a:solidFill>
                <a:latin typeface="Proxima Nova Extrabold"/>
                <a:ea typeface="Proxima Nova Extrabold"/>
                <a:cs typeface="Proxima Nova Extrabold"/>
                <a:sym typeface="Proxima Nova Extrabold"/>
              </a:rPr>
              <a:t>6</a:t>
            </a:r>
            <a:r>
              <a:rPr lang="en" sz="2200">
                <a:solidFill>
                  <a:srgbClr val="FF0000"/>
                </a:solidFill>
                <a:latin typeface="Proxima Nova Extrabold"/>
                <a:ea typeface="Proxima Nova Extrabold"/>
                <a:cs typeface="Proxima Nova Extrabold"/>
                <a:sym typeface="Proxima Nova Extrabold"/>
              </a:rPr>
              <a:t>,000</a:t>
            </a:r>
            <a:endParaRPr sz="2200">
              <a:latin typeface="Didact Gothic"/>
              <a:ea typeface="Didact Gothic"/>
              <a:cs typeface="Didact Gothic"/>
              <a:sym typeface="Didact Gothic"/>
            </a:endParaRPr>
          </a:p>
        </p:txBody>
      </p:sp>
      <p:sp>
        <p:nvSpPr>
          <p:cNvPr id="248" name="Google Shape;248;p28"/>
          <p:cNvSpPr txBox="1"/>
          <p:nvPr/>
        </p:nvSpPr>
        <p:spPr>
          <a:xfrm>
            <a:off x="5558550" y="3915488"/>
            <a:ext cx="1268700" cy="7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Tổng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lượt xem cùng thời điểm</a:t>
            </a:r>
            <a:endParaRPr sz="1150">
              <a:solidFill>
                <a:schemeClr val="lt1"/>
              </a:solidFill>
              <a:latin typeface="Proxima Nova Semibold"/>
              <a:ea typeface="Proxima Nova Semibold"/>
              <a:cs typeface="Proxima Nova Semibold"/>
              <a:sym typeface="Proxima Nova Semibold"/>
            </a:endParaRPr>
          </a:p>
        </p:txBody>
      </p:sp>
      <p:sp>
        <p:nvSpPr>
          <p:cNvPr id="249" name="Google Shape;249;p28"/>
          <p:cNvSpPr/>
          <p:nvPr/>
        </p:nvSpPr>
        <p:spPr>
          <a:xfrm>
            <a:off x="1557813" y="3334535"/>
            <a:ext cx="1285500" cy="1317000"/>
          </a:xfrm>
          <a:prstGeom prst="ellipse">
            <a:avLst/>
          </a:prstGeom>
          <a:solidFill>
            <a:srgbClr val="FFFF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0000"/>
              </a:solidFill>
              <a:latin typeface="Proxima Nova Semibold"/>
              <a:ea typeface="Proxima Nova Semibold"/>
              <a:cs typeface="Proxima Nova Semibold"/>
              <a:sym typeface="Proxima Nova Semibold"/>
            </a:endParaRPr>
          </a:p>
        </p:txBody>
      </p:sp>
      <p:sp>
        <p:nvSpPr>
          <p:cNvPr id="250" name="Google Shape;250;p28"/>
          <p:cNvSpPr txBox="1"/>
          <p:nvPr/>
        </p:nvSpPr>
        <p:spPr>
          <a:xfrm>
            <a:off x="1643913" y="3579025"/>
            <a:ext cx="11133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Proxima Nova Extrabold"/>
                <a:ea typeface="Proxima Nova Extrabold"/>
                <a:cs typeface="Proxima Nova Extrabold"/>
                <a:sym typeface="Proxima Nova Extrabold"/>
              </a:rPr>
              <a:t>7,000</a:t>
            </a:r>
            <a:endParaRPr sz="2100">
              <a:latin typeface="Didact Gothic"/>
              <a:ea typeface="Didact Gothic"/>
              <a:cs typeface="Didact Gothic"/>
              <a:sym typeface="Didact Gothic"/>
            </a:endParaRPr>
          </a:p>
        </p:txBody>
      </p:sp>
      <p:sp>
        <p:nvSpPr>
          <p:cNvPr id="251" name="Google Shape;251;p28"/>
          <p:cNvSpPr txBox="1"/>
          <p:nvPr/>
        </p:nvSpPr>
        <p:spPr>
          <a:xfrm>
            <a:off x="1557813" y="3951625"/>
            <a:ext cx="1285500" cy="7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Tổng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lượt xem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Video </a:t>
            </a:r>
            <a:endParaRPr sz="1150">
              <a:solidFill>
                <a:schemeClr val="lt1"/>
              </a:solidFill>
              <a:latin typeface="Proxima Nova Semibold"/>
              <a:ea typeface="Proxima Nova Semibold"/>
              <a:cs typeface="Proxima Nova Semibold"/>
              <a:sym typeface="Proxima Nova Semibold"/>
            </a:endParaRPr>
          </a:p>
        </p:txBody>
      </p:sp>
      <p:sp>
        <p:nvSpPr>
          <p:cNvPr id="252" name="Google Shape;252;p28"/>
          <p:cNvSpPr txBox="1"/>
          <p:nvPr/>
        </p:nvSpPr>
        <p:spPr>
          <a:xfrm>
            <a:off x="7792363" y="2424050"/>
            <a:ext cx="1285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Tổng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lượt tiếp cận </a:t>
            </a:r>
            <a:endParaRPr sz="1150">
              <a:solidFill>
                <a:schemeClr val="lt1"/>
              </a:solidFill>
              <a:latin typeface="Proxima Nova Semibold"/>
              <a:ea typeface="Proxima Nova Semibold"/>
              <a:cs typeface="Proxima Nova Semibold"/>
              <a:sym typeface="Proxima Nova Semibold"/>
            </a:endParaRPr>
          </a:p>
        </p:txBody>
      </p:sp>
      <p:sp>
        <p:nvSpPr>
          <p:cNvPr id="253" name="Google Shape;253;p28"/>
          <p:cNvSpPr/>
          <p:nvPr/>
        </p:nvSpPr>
        <p:spPr>
          <a:xfrm>
            <a:off x="7120413" y="3334535"/>
            <a:ext cx="1285500" cy="1317000"/>
          </a:xfrm>
          <a:prstGeom prst="ellipse">
            <a:avLst/>
          </a:prstGeom>
          <a:solidFill>
            <a:srgbClr val="00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0000"/>
              </a:solidFill>
              <a:latin typeface="Proxima Nova Semibold"/>
              <a:ea typeface="Proxima Nova Semibold"/>
              <a:cs typeface="Proxima Nova Semibold"/>
              <a:sym typeface="Proxima Nova Semibold"/>
            </a:endParaRPr>
          </a:p>
        </p:txBody>
      </p:sp>
      <p:sp>
        <p:nvSpPr>
          <p:cNvPr id="254" name="Google Shape;254;p28"/>
          <p:cNvSpPr txBox="1"/>
          <p:nvPr/>
        </p:nvSpPr>
        <p:spPr>
          <a:xfrm>
            <a:off x="7206513" y="3579025"/>
            <a:ext cx="11133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Proxima Nova Extrabold"/>
                <a:ea typeface="Proxima Nova Extrabold"/>
                <a:cs typeface="Proxima Nova Extrabold"/>
                <a:sym typeface="Proxima Nova Extrabold"/>
              </a:rPr>
              <a:t>30</a:t>
            </a:r>
            <a:r>
              <a:rPr lang="en" sz="2100">
                <a:solidFill>
                  <a:srgbClr val="FF0000"/>
                </a:solidFill>
                <a:latin typeface="Proxima Nova Extrabold"/>
                <a:ea typeface="Proxima Nova Extrabold"/>
                <a:cs typeface="Proxima Nova Extrabold"/>
                <a:sym typeface="Proxima Nova Extrabold"/>
              </a:rPr>
              <a:t>,000</a:t>
            </a:r>
            <a:endParaRPr sz="2100">
              <a:latin typeface="Didact Gothic"/>
              <a:ea typeface="Didact Gothic"/>
              <a:cs typeface="Didact Gothic"/>
              <a:sym typeface="Didact Gothic"/>
            </a:endParaRPr>
          </a:p>
        </p:txBody>
      </p:sp>
      <p:sp>
        <p:nvSpPr>
          <p:cNvPr id="255" name="Google Shape;255;p28"/>
          <p:cNvSpPr txBox="1"/>
          <p:nvPr/>
        </p:nvSpPr>
        <p:spPr>
          <a:xfrm>
            <a:off x="7120413" y="3951625"/>
            <a:ext cx="1285500" cy="7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Tổng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lượt xem </a:t>
            </a:r>
            <a:endParaRPr sz="1150">
              <a:solidFill>
                <a:schemeClr val="lt1"/>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150">
                <a:solidFill>
                  <a:schemeClr val="lt1"/>
                </a:solidFill>
                <a:latin typeface="Proxima Nova Semibold"/>
                <a:ea typeface="Proxima Nova Semibold"/>
                <a:cs typeface="Proxima Nova Semibold"/>
                <a:sym typeface="Proxima Nova Semibold"/>
              </a:rPr>
              <a:t>Video </a:t>
            </a:r>
            <a:endParaRPr sz="1150">
              <a:solidFill>
                <a:schemeClr val="lt1"/>
              </a:solidFill>
              <a:latin typeface="Proxima Nova Semibold"/>
              <a:ea typeface="Proxima Nova Semibold"/>
              <a:cs typeface="Proxima Nova Semibold"/>
              <a:sym typeface="Proxima Nova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9" name="Shape 259"/>
        <p:cNvGrpSpPr/>
        <p:nvPr/>
      </p:nvGrpSpPr>
      <p:grpSpPr>
        <a:xfrm>
          <a:off x="0" y="0"/>
          <a:ext cx="0" cy="0"/>
          <a:chOff x="0" y="0"/>
          <a:chExt cx="0" cy="0"/>
        </a:xfrm>
      </p:grpSpPr>
      <p:sp>
        <p:nvSpPr>
          <p:cNvPr id="260" name="Google Shape;260;p29"/>
          <p:cNvSpPr/>
          <p:nvPr/>
        </p:nvSpPr>
        <p:spPr>
          <a:xfrm>
            <a:off x="729600" y="539250"/>
            <a:ext cx="6372600" cy="406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9"/>
          <p:cNvPicPr preferRelativeResize="0"/>
          <p:nvPr/>
        </p:nvPicPr>
        <p:blipFill rotWithShape="1">
          <a:blip r:embed="rId3">
            <a:alphaModFix/>
          </a:blip>
          <a:srcRect b="32153" l="0" r="0" t="817"/>
          <a:stretch/>
        </p:blipFill>
        <p:spPr>
          <a:xfrm>
            <a:off x="729600" y="539250"/>
            <a:ext cx="6372600" cy="4069228"/>
          </a:xfrm>
          <a:prstGeom prst="rect">
            <a:avLst/>
          </a:prstGeom>
          <a:noFill/>
          <a:ln>
            <a:noFill/>
          </a:ln>
        </p:spPr>
      </p:pic>
      <p:sp>
        <p:nvSpPr>
          <p:cNvPr id="262" name="Google Shape;262;p29"/>
          <p:cNvSpPr/>
          <p:nvPr/>
        </p:nvSpPr>
        <p:spPr>
          <a:xfrm>
            <a:off x="7102200" y="539250"/>
            <a:ext cx="1328700" cy="4065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3306175" y="1399775"/>
            <a:ext cx="3790500" cy="2779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3000">
                <a:solidFill>
                  <a:schemeClr val="lt1"/>
                </a:solidFill>
                <a:latin typeface="Josefin Sans"/>
                <a:ea typeface="Josefin Sans"/>
                <a:cs typeface="Josefin Sans"/>
                <a:sym typeface="Josefin Sans"/>
              </a:rPr>
              <a:t>CÁC GÓI DỊCH VỤ </a:t>
            </a:r>
            <a:endParaRPr b="1" sz="3000">
              <a:solidFill>
                <a:schemeClr val="lt1"/>
              </a:solidFill>
              <a:latin typeface="Josefin Sans"/>
              <a:ea typeface="Josefin Sans"/>
              <a:cs typeface="Josefin Sans"/>
              <a:sym typeface="Josefin Sans"/>
            </a:endParaRPr>
          </a:p>
          <a:p>
            <a:pPr indent="0" lvl="0" marL="0" rtl="0" algn="r">
              <a:lnSpc>
                <a:spcPct val="115000"/>
              </a:lnSpc>
              <a:spcBef>
                <a:spcPts val="0"/>
              </a:spcBef>
              <a:spcAft>
                <a:spcPts val="0"/>
              </a:spcAft>
              <a:buNone/>
            </a:pPr>
            <a:r>
              <a:rPr b="1" lang="en" sz="3000">
                <a:solidFill>
                  <a:schemeClr val="lt1"/>
                </a:solidFill>
                <a:latin typeface="Josefin Sans"/>
                <a:ea typeface="Josefin Sans"/>
                <a:cs typeface="Josefin Sans"/>
                <a:sym typeface="Josefin Sans"/>
              </a:rPr>
              <a:t>ĐỀ XUẤT</a:t>
            </a:r>
            <a:endParaRPr b="1" sz="3000">
              <a:solidFill>
                <a:schemeClr val="lt1"/>
              </a:solidFill>
              <a:latin typeface="Josefin Sans"/>
              <a:ea typeface="Josefin Sans"/>
              <a:cs typeface="Josefin Sans"/>
              <a:sym typeface="Josefin Sans"/>
            </a:endParaRPr>
          </a:p>
        </p:txBody>
      </p:sp>
      <p:sp>
        <p:nvSpPr>
          <p:cNvPr id="264" name="Google Shape;264;p29"/>
          <p:cNvSpPr txBox="1"/>
          <p:nvPr/>
        </p:nvSpPr>
        <p:spPr>
          <a:xfrm>
            <a:off x="7102200" y="2993975"/>
            <a:ext cx="13287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500">
                <a:solidFill>
                  <a:schemeClr val="lt1"/>
                </a:solidFill>
                <a:latin typeface="Josefin Sans"/>
                <a:ea typeface="Josefin Sans"/>
                <a:cs typeface="Josefin Sans"/>
                <a:sym typeface="Josefin Sans"/>
              </a:rPr>
              <a:t>B.</a:t>
            </a:r>
            <a:endParaRPr b="1" sz="6500">
              <a:solidFill>
                <a:schemeClr val="lt1"/>
              </a:solidFill>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 name="Shape 268"/>
        <p:cNvGrpSpPr/>
        <p:nvPr/>
      </p:nvGrpSpPr>
      <p:grpSpPr>
        <a:xfrm>
          <a:off x="0" y="0"/>
          <a:ext cx="0" cy="0"/>
          <a:chOff x="0" y="0"/>
          <a:chExt cx="0" cy="0"/>
        </a:xfrm>
      </p:grpSpPr>
      <p:graphicFrame>
        <p:nvGraphicFramePr>
          <p:cNvPr id="269" name="Google Shape;269;p30"/>
          <p:cNvGraphicFramePr/>
          <p:nvPr/>
        </p:nvGraphicFramePr>
        <p:xfrm>
          <a:off x="435850" y="450925"/>
          <a:ext cx="3000000" cy="3000000"/>
        </p:xfrm>
        <a:graphic>
          <a:graphicData uri="http://schemas.openxmlformats.org/drawingml/2006/table">
            <a:tbl>
              <a:tblPr>
                <a:noFill/>
                <a:tableStyleId>{65DAE4AB-5823-4B62-9106-C042D282B3BB}</a:tableStyleId>
              </a:tblPr>
              <a:tblGrid>
                <a:gridCol w="2948650"/>
                <a:gridCol w="1435500"/>
                <a:gridCol w="1456975"/>
              </a:tblGrid>
              <a:tr h="693900">
                <a:tc>
                  <a:txBody>
                    <a:bodyPr/>
                    <a:lstStyle/>
                    <a:p>
                      <a:pPr indent="0" lvl="0" marL="72000" rtl="0" algn="r">
                        <a:spcBef>
                          <a:spcPts val="0"/>
                        </a:spcBef>
                        <a:spcAft>
                          <a:spcPts val="0"/>
                        </a:spcAft>
                        <a:buNone/>
                      </a:pPr>
                      <a:r>
                        <a:rPr b="1" lang="en" sz="1800">
                          <a:solidFill>
                            <a:schemeClr val="lt1"/>
                          </a:solidFill>
                          <a:latin typeface="Proxima Nova"/>
                          <a:ea typeface="Proxima Nova"/>
                          <a:cs typeface="Proxima Nova"/>
                          <a:sym typeface="Proxima Nova"/>
                        </a:rPr>
                        <a:t>GÓI DỊCH VỤ </a:t>
                      </a:r>
                      <a:endParaRPr b="1" sz="1800">
                        <a:solidFill>
                          <a:schemeClr val="lt1"/>
                        </a:solidFill>
                        <a:latin typeface="Proxima Nova"/>
                        <a:ea typeface="Proxima Nova"/>
                        <a:cs typeface="Proxima Nova"/>
                        <a:sym typeface="Proxima Nova"/>
                      </a:endParaRPr>
                    </a:p>
                    <a:p>
                      <a:pPr indent="0" lvl="0" marL="72000" rtl="0" algn="r">
                        <a:spcBef>
                          <a:spcPts val="0"/>
                        </a:spcBef>
                        <a:spcAft>
                          <a:spcPts val="0"/>
                        </a:spcAft>
                        <a:buNone/>
                      </a:pPr>
                      <a:r>
                        <a:rPr b="1" lang="en" sz="1800">
                          <a:solidFill>
                            <a:schemeClr val="lt1"/>
                          </a:solidFill>
                          <a:latin typeface="Proxima Nova"/>
                          <a:ea typeface="Proxima Nova"/>
                          <a:cs typeface="Proxima Nova"/>
                          <a:sym typeface="Proxima Nova"/>
                        </a:rPr>
                        <a:t>CƠ BẢN</a:t>
                      </a:r>
                      <a:endParaRPr sz="2600">
                        <a:latin typeface="Poppins ExtraBold"/>
                        <a:ea typeface="Poppins ExtraBold"/>
                        <a:cs typeface="Poppins ExtraBold"/>
                        <a:sym typeface="Poppins ExtraBold"/>
                      </a:endParaRPr>
                    </a:p>
                  </a:txBody>
                  <a:tcPr marT="91425" marB="91425" marR="91425" marL="91425" anchor="b">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00"/>
                    </a:solidFill>
                  </a:tcPr>
                </a:tc>
                <a:tc>
                  <a:txBody>
                    <a:bodyPr/>
                    <a:lstStyle/>
                    <a:p>
                      <a:pPr indent="0" lvl="0" marL="72000" rtl="0" algn="ctr">
                        <a:spcBef>
                          <a:spcPts val="0"/>
                        </a:spcBef>
                        <a:spcAft>
                          <a:spcPts val="0"/>
                        </a:spcAft>
                        <a:buClr>
                          <a:srgbClr val="000000"/>
                        </a:buClr>
                        <a:buSzPts val="1100"/>
                        <a:buFont typeface="Arial"/>
                        <a:buNone/>
                      </a:pPr>
                      <a:r>
                        <a:rPr lang="en" sz="1000">
                          <a:solidFill>
                            <a:srgbClr val="783F04"/>
                          </a:solidFill>
                          <a:latin typeface="Proxima Nova Semibold"/>
                          <a:ea typeface="Proxima Nova Semibold"/>
                          <a:cs typeface="Proxima Nova Semibold"/>
                          <a:sym typeface="Proxima Nova Semibold"/>
                        </a:rPr>
                        <a:t> [ BIOLAK ]</a:t>
                      </a:r>
                      <a:endParaRPr sz="1000">
                        <a:solidFill>
                          <a:srgbClr val="783F04"/>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Serum dưỡng ẩm, </a:t>
                      </a:r>
                      <a:endParaRPr sz="900">
                        <a:solidFill>
                          <a:srgbClr val="783F04"/>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mướt da từ hạt</a:t>
                      </a:r>
                      <a:endParaRPr sz="900">
                        <a:solidFill>
                          <a:srgbClr val="783F04"/>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Dòng PURE + ELEGANT</a:t>
                      </a:r>
                      <a:endParaRPr sz="900">
                        <a:solidFill>
                          <a:srgbClr val="783F04"/>
                        </a:solidFill>
                        <a:latin typeface="Proxima Nova Semibold"/>
                        <a:ea typeface="Proxima Nova Semibold"/>
                        <a:cs typeface="Proxima Nova Semibold"/>
                        <a:sym typeface="Proxima Nova Semibold"/>
                      </a:endParaRPr>
                    </a:p>
                  </a:txBody>
                  <a:tcPr marT="91425" marB="91425" marR="91425" marL="91425">
                    <a:lnL cap="flat" cmpd="sng" w="19050">
                      <a:solidFill>
                        <a:srgbClr val="FFFFFF"/>
                      </a:solidFill>
                      <a:prstDash val="solid"/>
                      <a:round/>
                      <a:headEnd len="sm" w="sm" type="none"/>
                      <a:tailEnd len="sm" w="sm" type="none"/>
                    </a:lnL>
                    <a:lnR cap="flat" cmpd="sng" w="9525">
                      <a:solidFill>
                        <a:srgbClr val="36DD36">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72000" rtl="0" algn="ctr">
                        <a:spcBef>
                          <a:spcPts val="0"/>
                        </a:spcBef>
                        <a:spcAft>
                          <a:spcPts val="0"/>
                        </a:spcAft>
                        <a:buNone/>
                      </a:pPr>
                      <a:r>
                        <a:rPr lang="en" sz="1000">
                          <a:solidFill>
                            <a:srgbClr val="783F04"/>
                          </a:solidFill>
                          <a:latin typeface="Proxima Nova Semibold"/>
                          <a:ea typeface="Proxima Nova Semibold"/>
                          <a:cs typeface="Proxima Nova Semibold"/>
                          <a:sym typeface="Proxima Nova Semibold"/>
                        </a:rPr>
                        <a:t> [ BIOLAK ]</a:t>
                      </a:r>
                      <a:endParaRPr sz="1000">
                        <a:solidFill>
                          <a:srgbClr val="783F04"/>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Nước súc miệng/ </a:t>
                      </a:r>
                      <a:endParaRPr sz="900">
                        <a:solidFill>
                          <a:srgbClr val="783F04"/>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900">
                          <a:solidFill>
                            <a:srgbClr val="783F04"/>
                          </a:solidFill>
                          <a:latin typeface="Proxima Nova Semibold"/>
                          <a:ea typeface="Proxima Nova Semibold"/>
                          <a:cs typeface="Proxima Nova Semibold"/>
                          <a:sym typeface="Proxima Nova Semibold"/>
                        </a:rPr>
                        <a:t>súc họng thảo mộc</a:t>
                      </a:r>
                      <a:endParaRPr sz="1100">
                        <a:solidFill>
                          <a:srgbClr val="783F04"/>
                        </a:solidFill>
                        <a:latin typeface="Proxima Nova Semibold"/>
                        <a:ea typeface="Proxima Nova Semibold"/>
                        <a:cs typeface="Proxima Nova Semibold"/>
                        <a:sym typeface="Proxima Nova Semibold"/>
                      </a:endParaRPr>
                    </a:p>
                  </a:txBody>
                  <a:tcPr marT="91425" marB="91425" marR="91425" marL="91425">
                    <a:lnL cap="flat" cmpd="sng" w="9525">
                      <a:solidFill>
                        <a:srgbClr val="36DD36">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r>
              <a:tr h="491025">
                <a:tc>
                  <a:txBody>
                    <a:bodyPr/>
                    <a:lstStyle/>
                    <a:p>
                      <a:pPr indent="0" lvl="0" marL="72000" rtl="0" algn="l">
                        <a:spcBef>
                          <a:spcPts val="0"/>
                        </a:spcBef>
                        <a:spcAft>
                          <a:spcPts val="0"/>
                        </a:spcAft>
                        <a:buNone/>
                      </a:pPr>
                      <a:r>
                        <a:rPr b="1" lang="en" sz="1100">
                          <a:solidFill>
                            <a:srgbClr val="374957"/>
                          </a:solidFill>
                          <a:latin typeface="Proxima Nova"/>
                          <a:ea typeface="Proxima Nova"/>
                          <a:cs typeface="Proxima Nova"/>
                          <a:sym typeface="Proxima Nova"/>
                        </a:rPr>
                        <a:t>Dịch vụ Try Free </a:t>
                      </a:r>
                      <a:endParaRPr b="1" sz="1100">
                        <a:solidFill>
                          <a:srgbClr val="374957"/>
                        </a:solidFill>
                        <a:latin typeface="Proxima Nova"/>
                        <a:ea typeface="Proxima Nova"/>
                        <a:cs typeface="Proxima Nova"/>
                        <a:sym typeface="Proxima Nova"/>
                      </a:endParaRPr>
                    </a:p>
                    <a:p>
                      <a:pPr indent="-147149" lvl="0" marL="269999" rtl="0" algn="l">
                        <a:spcBef>
                          <a:spcPts val="0"/>
                        </a:spcBef>
                        <a:spcAft>
                          <a:spcPts val="0"/>
                        </a:spcAft>
                        <a:buClr>
                          <a:srgbClr val="374957"/>
                        </a:buClr>
                        <a:buSzPts val="900"/>
                        <a:buFont typeface="Proxima Nova Semibold"/>
                        <a:buChar char="➔"/>
                      </a:pPr>
                      <a:r>
                        <a:rPr lang="en" sz="900">
                          <a:solidFill>
                            <a:srgbClr val="374957"/>
                          </a:solidFill>
                          <a:latin typeface="Proxima Nova Semibold"/>
                          <a:ea typeface="Proxima Nova Semibold"/>
                          <a:cs typeface="Proxima Nova Semibold"/>
                          <a:sym typeface="Proxima Nova Semibold"/>
                        </a:rPr>
                        <a:t>Kết nối chặt chẽ với Piers quan tâm đến sản phẩm bằng việc xây dựng những người đánh giá.</a:t>
                      </a:r>
                      <a:endParaRPr sz="900">
                        <a:solidFill>
                          <a:srgbClr val="374957"/>
                        </a:solidFill>
                        <a:latin typeface="Proxima Nova Semibold"/>
                        <a:ea typeface="Proxima Nova Semibold"/>
                        <a:cs typeface="Proxima Nova Semibold"/>
                        <a:sym typeface="Proxima Nova Semibold"/>
                      </a:endParaRPr>
                    </a:p>
                    <a:p>
                      <a:pPr indent="-147149" lvl="0" marL="269999" rtl="0" algn="l">
                        <a:spcBef>
                          <a:spcPts val="0"/>
                        </a:spcBef>
                        <a:spcAft>
                          <a:spcPts val="0"/>
                        </a:spcAft>
                        <a:buClr>
                          <a:srgbClr val="374957"/>
                        </a:buClr>
                        <a:buSzPts val="900"/>
                        <a:buFont typeface="Proxima Nova Semibold"/>
                        <a:buChar char="➔"/>
                      </a:pPr>
                      <a:r>
                        <a:rPr lang="en" sz="900">
                          <a:solidFill>
                            <a:srgbClr val="374957"/>
                          </a:solidFill>
                          <a:latin typeface="Proxima Nova Semibold"/>
                          <a:ea typeface="Proxima Nova Semibold"/>
                          <a:cs typeface="Proxima Nova Semibold"/>
                          <a:sym typeface="Proxima Nova Semibold"/>
                        </a:rPr>
                        <a:t>Khai thác khách hàng tiềm năng.</a:t>
                      </a:r>
                      <a:endParaRPr b="1" sz="1200">
                        <a:solidFill>
                          <a:srgbClr val="374957"/>
                        </a:solidFill>
                        <a:latin typeface="Proxima Nova"/>
                        <a:ea typeface="Proxima Nova"/>
                        <a:cs typeface="Proxima Nova"/>
                        <a:sym typeface="Proxima Nov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200">
                          <a:solidFill>
                            <a:srgbClr val="FF0000"/>
                          </a:solidFill>
                          <a:latin typeface="Proxima Nova"/>
                          <a:ea typeface="Proxima Nova"/>
                          <a:cs typeface="Proxima Nova"/>
                          <a:sym typeface="Proxima Nova"/>
                        </a:rPr>
                        <a:t>02</a:t>
                      </a:r>
                      <a:endParaRPr b="1" sz="12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1000">
                          <a:solidFill>
                            <a:srgbClr val="FF0000"/>
                          </a:solidFill>
                          <a:latin typeface="Proxima Nova"/>
                          <a:ea typeface="Proxima Nova"/>
                          <a:cs typeface="Proxima Nova"/>
                          <a:sym typeface="Proxima Nova"/>
                        </a:rPr>
                        <a:t>phases/ giai đoạn</a:t>
                      </a:r>
                      <a:endParaRPr i="1" sz="10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lang="en" sz="900">
                          <a:solidFill>
                            <a:schemeClr val="lt1"/>
                          </a:solidFill>
                          <a:latin typeface="Proxima Nova"/>
                          <a:ea typeface="Proxima Nova"/>
                          <a:cs typeface="Proxima Nova"/>
                          <a:sym typeface="Proxima Nova"/>
                        </a:rPr>
                        <a:t>SL dự kiến: 5 sp/ phase</a:t>
                      </a:r>
                      <a:endParaRPr sz="900">
                        <a:solidFill>
                          <a:schemeClr val="lt1"/>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200">
                          <a:solidFill>
                            <a:srgbClr val="FF0000"/>
                          </a:solidFill>
                          <a:latin typeface="Proxima Nova"/>
                          <a:ea typeface="Proxima Nova"/>
                          <a:cs typeface="Proxima Nova"/>
                          <a:sym typeface="Proxima Nova"/>
                        </a:rPr>
                        <a:t>02</a:t>
                      </a:r>
                      <a:endParaRPr b="1" sz="12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1000">
                          <a:solidFill>
                            <a:srgbClr val="FF0000"/>
                          </a:solidFill>
                          <a:latin typeface="Proxima Nova"/>
                          <a:ea typeface="Proxima Nova"/>
                          <a:cs typeface="Proxima Nova"/>
                          <a:sym typeface="Proxima Nova"/>
                        </a:rPr>
                        <a:t>phases/ giai đoạn</a:t>
                      </a:r>
                      <a:endParaRPr i="1" sz="10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lang="en" sz="900">
                          <a:solidFill>
                            <a:schemeClr val="lt1"/>
                          </a:solidFill>
                          <a:latin typeface="Proxima Nova"/>
                          <a:ea typeface="Proxima Nova"/>
                          <a:cs typeface="Proxima Nova"/>
                          <a:sym typeface="Proxima Nova"/>
                        </a:rPr>
                        <a:t>SL dự kiến: 5 sp/ phase</a:t>
                      </a:r>
                      <a:endParaRPr i="1" sz="10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r h="288550">
                <a:tc rowSpan="2">
                  <a:txBody>
                    <a:bodyPr/>
                    <a:lstStyle/>
                    <a:p>
                      <a:pPr indent="0" lvl="0" marL="72000" rtl="0" algn="l">
                        <a:spcBef>
                          <a:spcPts val="0"/>
                        </a:spcBef>
                        <a:spcAft>
                          <a:spcPts val="0"/>
                        </a:spcAft>
                        <a:buNone/>
                      </a:pPr>
                      <a:r>
                        <a:rPr b="1" lang="en" sz="1100">
                          <a:solidFill>
                            <a:srgbClr val="374957"/>
                          </a:solidFill>
                          <a:latin typeface="Proxima Nova"/>
                          <a:ea typeface="Proxima Nova"/>
                          <a:cs typeface="Proxima Nova"/>
                          <a:sym typeface="Proxima Nova"/>
                        </a:rPr>
                        <a:t>Bài Quảng bá sản phẩm </a:t>
                      </a:r>
                      <a:endParaRPr b="1" sz="1100">
                        <a:solidFill>
                          <a:srgbClr val="374957"/>
                        </a:solidFill>
                        <a:latin typeface="Proxima Nova"/>
                        <a:ea typeface="Proxima Nova"/>
                        <a:cs typeface="Proxima Nova"/>
                        <a:sym typeface="Proxima Nova"/>
                      </a:endParaRPr>
                    </a:p>
                    <a:p>
                      <a:pPr indent="0" lvl="0" marL="72000" rtl="0" algn="l">
                        <a:spcBef>
                          <a:spcPts val="0"/>
                        </a:spcBef>
                        <a:spcAft>
                          <a:spcPts val="0"/>
                        </a:spcAft>
                        <a:buNone/>
                      </a:pPr>
                      <a:r>
                        <a:rPr i="1" lang="en" sz="900">
                          <a:solidFill>
                            <a:srgbClr val="374957"/>
                          </a:solidFill>
                          <a:latin typeface="Proxima Nova"/>
                          <a:ea typeface="Proxima Nova"/>
                          <a:cs typeface="Proxima Nova"/>
                          <a:sym typeface="Proxima Nova"/>
                        </a:rPr>
                        <a:t>*** Đính kèm link mua hàng (nếu có)</a:t>
                      </a:r>
                      <a:endParaRPr i="1" sz="900">
                        <a:solidFill>
                          <a:srgbClr val="374957"/>
                        </a:solidFill>
                        <a:latin typeface="Proxima Nova"/>
                        <a:ea typeface="Proxima Nova"/>
                        <a:cs typeface="Proxima Nova"/>
                        <a:sym typeface="Proxima Nova"/>
                      </a:endParaRPr>
                    </a:p>
                    <a:p>
                      <a:pPr indent="-147149" lvl="0" marL="269999" rtl="0" algn="l">
                        <a:spcBef>
                          <a:spcPts val="0"/>
                        </a:spcBef>
                        <a:spcAft>
                          <a:spcPts val="0"/>
                        </a:spcAft>
                        <a:buClr>
                          <a:srgbClr val="374957"/>
                        </a:buClr>
                        <a:buSzPts val="900"/>
                        <a:buFont typeface="Proxima Nova Semibold"/>
                        <a:buChar char="➔"/>
                      </a:pPr>
                      <a:r>
                        <a:rPr lang="en" sz="900">
                          <a:solidFill>
                            <a:srgbClr val="374957"/>
                          </a:solidFill>
                          <a:latin typeface="Proxima Nova Semibold"/>
                          <a:ea typeface="Proxima Nova Semibold"/>
                          <a:cs typeface="Proxima Nova Semibold"/>
                          <a:sym typeface="Proxima Nova Semibold"/>
                        </a:rPr>
                        <a:t>Xây dựng nhận thức về sản phẩm mạnh mẽ hơn.</a:t>
                      </a:r>
                      <a:endParaRPr sz="900">
                        <a:solidFill>
                          <a:srgbClr val="374957"/>
                        </a:solidFill>
                        <a:latin typeface="Proxima Nova Semibold"/>
                        <a:ea typeface="Proxima Nova Semibold"/>
                        <a:cs typeface="Proxima Nova Semibold"/>
                        <a:sym typeface="Proxima Nova Semibold"/>
                      </a:endParaRPr>
                    </a:p>
                    <a:p>
                      <a:pPr indent="-147149" lvl="0" marL="269999" rtl="0" algn="l">
                        <a:spcBef>
                          <a:spcPts val="0"/>
                        </a:spcBef>
                        <a:spcAft>
                          <a:spcPts val="0"/>
                        </a:spcAft>
                        <a:buClr>
                          <a:srgbClr val="374957"/>
                        </a:buClr>
                        <a:buSzPts val="900"/>
                        <a:buFont typeface="Proxima Nova Semibold"/>
                        <a:buChar char="➔"/>
                      </a:pPr>
                      <a:r>
                        <a:rPr lang="en" sz="900">
                          <a:solidFill>
                            <a:srgbClr val="374957"/>
                          </a:solidFill>
                          <a:latin typeface="Proxima Nova Semibold"/>
                          <a:ea typeface="Proxima Nova Semibold"/>
                          <a:cs typeface="Proxima Nova Semibold"/>
                          <a:sym typeface="Proxima Nova Semibold"/>
                        </a:rPr>
                        <a:t>Giới thiệu chi tiết sản phẩm qua sự khác biệt và lý do để tin dùng.</a:t>
                      </a:r>
                      <a:endParaRPr b="1" i="1" sz="1100">
                        <a:solidFill>
                          <a:srgbClr val="374957"/>
                        </a:solidFill>
                        <a:latin typeface="Proxima Nova"/>
                        <a:ea typeface="Proxima Nova"/>
                        <a:cs typeface="Proxima Nova"/>
                        <a:sym typeface="Proxima Nov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200">
                          <a:solidFill>
                            <a:srgbClr val="FF0000"/>
                          </a:solidFill>
                          <a:latin typeface="Proxima Nova"/>
                          <a:ea typeface="Proxima Nova"/>
                          <a:cs typeface="Proxima Nova"/>
                          <a:sym typeface="Proxima Nova"/>
                        </a:rPr>
                        <a:t>01</a:t>
                      </a:r>
                      <a:endParaRPr b="1" sz="12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1000">
                          <a:solidFill>
                            <a:srgbClr val="FF0000"/>
                          </a:solidFill>
                          <a:latin typeface="Proxima Nova"/>
                          <a:ea typeface="Proxima Nova"/>
                          <a:cs typeface="Proxima Nova"/>
                          <a:sym typeface="Proxima Nova"/>
                        </a:rPr>
                        <a:t>bài</a:t>
                      </a:r>
                      <a:endParaRPr b="1" sz="10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dash"/>
                      <a:round/>
                      <a:headEnd len="sm" w="sm" type="none"/>
                      <a:tailEnd len="sm" w="sm" type="none"/>
                    </a:lnB>
                    <a:solidFill>
                      <a:schemeClr val="lt2"/>
                    </a:solidFill>
                  </a:tcPr>
                </a:tc>
                <a:tc>
                  <a:txBody>
                    <a:bodyPr/>
                    <a:lstStyle/>
                    <a:p>
                      <a:pPr indent="0" lvl="0" marL="72000" rtl="0" algn="ctr">
                        <a:spcBef>
                          <a:spcPts val="0"/>
                        </a:spcBef>
                        <a:spcAft>
                          <a:spcPts val="0"/>
                        </a:spcAft>
                        <a:buClr>
                          <a:srgbClr val="000000"/>
                        </a:buClr>
                        <a:buSzPts val="1100"/>
                        <a:buFont typeface="Arial"/>
                        <a:buNone/>
                      </a:pPr>
                      <a:r>
                        <a:rPr b="1" lang="en" sz="1200">
                          <a:solidFill>
                            <a:srgbClr val="FF0000"/>
                          </a:solidFill>
                          <a:latin typeface="Proxima Nova"/>
                          <a:ea typeface="Proxima Nova"/>
                          <a:cs typeface="Proxima Nova"/>
                          <a:sym typeface="Proxima Nova"/>
                        </a:rPr>
                        <a:t>01</a:t>
                      </a:r>
                      <a:endParaRPr b="1" sz="12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1000">
                          <a:solidFill>
                            <a:srgbClr val="FF0000"/>
                          </a:solidFill>
                          <a:latin typeface="Proxima Nova"/>
                          <a:ea typeface="Proxima Nova"/>
                          <a:cs typeface="Proxima Nova"/>
                          <a:sym typeface="Proxima Nova"/>
                        </a:rPr>
                        <a:t>bài</a:t>
                      </a:r>
                      <a:endParaRPr b="1" sz="12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dash"/>
                      <a:round/>
                      <a:headEnd len="sm" w="sm" type="none"/>
                      <a:tailEnd len="sm" w="sm" type="none"/>
                    </a:lnB>
                    <a:solidFill>
                      <a:schemeClr val="lt2"/>
                    </a:solidFill>
                  </a:tcPr>
                </a:tc>
              </a:tr>
              <a:tr h="327850">
                <a:tc vMerge="1"/>
                <a:tc>
                  <a:txBody>
                    <a:bodyPr/>
                    <a:lstStyle/>
                    <a:p>
                      <a:pPr indent="0" lvl="0" marL="72000" rtl="0" algn="ctr">
                        <a:spcBef>
                          <a:spcPts val="0"/>
                        </a:spcBef>
                        <a:spcAft>
                          <a:spcPts val="0"/>
                        </a:spcAft>
                        <a:buNone/>
                      </a:pPr>
                      <a:r>
                        <a:rPr lang="en" sz="900">
                          <a:solidFill>
                            <a:srgbClr val="374957"/>
                          </a:solidFill>
                          <a:latin typeface="Proxima Nova"/>
                          <a:ea typeface="Proxima Nova"/>
                          <a:cs typeface="Proxima Nova"/>
                          <a:sym typeface="Proxima Nova"/>
                        </a:rPr>
                        <a:t>Định dạng</a:t>
                      </a:r>
                      <a:endParaRPr sz="900">
                        <a:solidFill>
                          <a:srgbClr val="374957"/>
                        </a:solidFill>
                        <a:latin typeface="Proxima Nova"/>
                        <a:ea typeface="Proxima Nova"/>
                        <a:cs typeface="Proxima Nova"/>
                        <a:sym typeface="Proxima Nova"/>
                      </a:endParaRPr>
                    </a:p>
                    <a:p>
                      <a:pPr indent="0" lvl="0" marL="72000" rtl="0" algn="ctr">
                        <a:spcBef>
                          <a:spcPts val="0"/>
                        </a:spcBef>
                        <a:spcAft>
                          <a:spcPts val="0"/>
                        </a:spcAft>
                        <a:buNone/>
                      </a:pPr>
                      <a:r>
                        <a:rPr b="1" lang="en" sz="900">
                          <a:solidFill>
                            <a:srgbClr val="374957"/>
                          </a:solidFill>
                          <a:latin typeface="Proxima Nova"/>
                          <a:ea typeface="Proxima Nova"/>
                          <a:cs typeface="Proxima Nova"/>
                          <a:sym typeface="Proxima Nova"/>
                        </a:rPr>
                        <a:t>Multi - Image</a:t>
                      </a:r>
                      <a:endParaRPr b="1" sz="900">
                        <a:solidFill>
                          <a:srgbClr val="374957"/>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dash"/>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lang="en" sz="900">
                          <a:solidFill>
                            <a:srgbClr val="374957"/>
                          </a:solidFill>
                          <a:latin typeface="Proxima Nova"/>
                          <a:ea typeface="Proxima Nova"/>
                          <a:cs typeface="Proxima Nova"/>
                          <a:sym typeface="Proxima Nova"/>
                        </a:rPr>
                        <a:t>Định dạng</a:t>
                      </a:r>
                      <a:endParaRPr sz="900">
                        <a:solidFill>
                          <a:srgbClr val="374957"/>
                        </a:solidFill>
                        <a:latin typeface="Proxima Nova"/>
                        <a:ea typeface="Proxima Nova"/>
                        <a:cs typeface="Proxima Nova"/>
                        <a:sym typeface="Proxima Nova"/>
                      </a:endParaRPr>
                    </a:p>
                    <a:p>
                      <a:pPr indent="0" lvl="0" marL="72000" rtl="0" algn="ctr">
                        <a:spcBef>
                          <a:spcPts val="0"/>
                        </a:spcBef>
                        <a:spcAft>
                          <a:spcPts val="0"/>
                        </a:spcAft>
                        <a:buNone/>
                      </a:pPr>
                      <a:r>
                        <a:rPr b="1" lang="en" sz="900">
                          <a:solidFill>
                            <a:srgbClr val="374957"/>
                          </a:solidFill>
                          <a:latin typeface="Proxima Nova"/>
                          <a:ea typeface="Proxima Nova"/>
                          <a:cs typeface="Proxima Nova"/>
                          <a:sym typeface="Proxima Nova"/>
                        </a:rPr>
                        <a:t>Multi - Image</a:t>
                      </a:r>
                      <a:endParaRPr b="1" sz="900">
                        <a:solidFill>
                          <a:srgbClr val="374957"/>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dash"/>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288550">
                <a:tc>
                  <a:txBody>
                    <a:bodyPr/>
                    <a:lstStyle/>
                    <a:p>
                      <a:pPr indent="0" lvl="0" marL="72000" rtl="0" algn="l">
                        <a:spcBef>
                          <a:spcPts val="0"/>
                        </a:spcBef>
                        <a:spcAft>
                          <a:spcPts val="0"/>
                        </a:spcAft>
                        <a:buNone/>
                      </a:pPr>
                      <a:r>
                        <a:rPr b="1" lang="en" sz="1100">
                          <a:solidFill>
                            <a:srgbClr val="374957"/>
                          </a:solidFill>
                          <a:latin typeface="Proxima Nova"/>
                          <a:ea typeface="Proxima Nova"/>
                          <a:cs typeface="Proxima Nova"/>
                          <a:sym typeface="Proxima Nova"/>
                        </a:rPr>
                        <a:t>Video Quảng bá thương hiệu </a:t>
                      </a:r>
                      <a:endParaRPr b="1" sz="1100">
                        <a:solidFill>
                          <a:srgbClr val="374957"/>
                        </a:solidFill>
                        <a:latin typeface="Proxima Nova"/>
                        <a:ea typeface="Proxima Nova"/>
                        <a:cs typeface="Proxima Nova"/>
                        <a:sym typeface="Proxima Nova"/>
                      </a:endParaRPr>
                    </a:p>
                    <a:p>
                      <a:pPr indent="0" lvl="0" marL="72000" rtl="0" algn="l">
                        <a:spcBef>
                          <a:spcPts val="0"/>
                        </a:spcBef>
                        <a:spcAft>
                          <a:spcPts val="0"/>
                        </a:spcAft>
                        <a:buNone/>
                      </a:pPr>
                      <a:r>
                        <a:rPr i="1" lang="en" sz="900">
                          <a:solidFill>
                            <a:srgbClr val="374957"/>
                          </a:solidFill>
                          <a:latin typeface="Proxima Nova"/>
                          <a:ea typeface="Proxima Nova"/>
                          <a:cs typeface="Proxima Nova"/>
                          <a:sym typeface="Proxima Nova"/>
                        </a:rPr>
                        <a:t>*** Đính kèm link mua hàng (nếu có)</a:t>
                      </a:r>
                      <a:endParaRPr i="1" sz="900">
                        <a:solidFill>
                          <a:srgbClr val="374957"/>
                        </a:solidFill>
                        <a:latin typeface="Proxima Nova"/>
                        <a:ea typeface="Proxima Nova"/>
                        <a:cs typeface="Proxima Nova"/>
                        <a:sym typeface="Proxima Nova"/>
                      </a:endParaRPr>
                    </a:p>
                    <a:p>
                      <a:pPr indent="-147149" lvl="0" marL="269999" rtl="0" algn="l">
                        <a:spcBef>
                          <a:spcPts val="0"/>
                        </a:spcBef>
                        <a:spcAft>
                          <a:spcPts val="0"/>
                        </a:spcAft>
                        <a:buClr>
                          <a:srgbClr val="374957"/>
                        </a:buClr>
                        <a:buSzPts val="900"/>
                        <a:buFont typeface="Proxima Nova Semibold"/>
                        <a:buChar char="➔"/>
                      </a:pPr>
                      <a:r>
                        <a:rPr lang="en" sz="900">
                          <a:solidFill>
                            <a:srgbClr val="374957"/>
                          </a:solidFill>
                          <a:latin typeface="Proxima Nova Semibold"/>
                          <a:ea typeface="Proxima Nova Semibold"/>
                          <a:cs typeface="Proxima Nova Semibold"/>
                          <a:sym typeface="Proxima Nova Semibold"/>
                        </a:rPr>
                        <a:t>Xây dựng nhận thức về sản phẩm mạnh mẽ hơn.</a:t>
                      </a:r>
                      <a:endParaRPr b="1" sz="1100">
                        <a:solidFill>
                          <a:srgbClr val="374957"/>
                        </a:solidFill>
                        <a:latin typeface="Proxima Nova"/>
                        <a:ea typeface="Proxima Nova"/>
                        <a:cs typeface="Proxima Nova"/>
                        <a:sym typeface="Proxima Nov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gridSpan="2">
                  <a:txBody>
                    <a:bodyPr/>
                    <a:lstStyle/>
                    <a:p>
                      <a:pPr indent="0" lvl="0" marL="0" rtl="0" algn="ctr">
                        <a:spcBef>
                          <a:spcPts val="0"/>
                        </a:spcBef>
                        <a:spcAft>
                          <a:spcPts val="0"/>
                        </a:spcAft>
                        <a:buNone/>
                      </a:pPr>
                      <a:r>
                        <a:rPr b="1" lang="en" sz="1200">
                          <a:solidFill>
                            <a:srgbClr val="FF0000"/>
                          </a:solidFill>
                          <a:latin typeface="Proxima Nova"/>
                          <a:ea typeface="Proxima Nova"/>
                          <a:cs typeface="Proxima Nova"/>
                          <a:sym typeface="Proxima Nova"/>
                        </a:rPr>
                        <a:t>01</a:t>
                      </a:r>
                      <a:r>
                        <a:rPr b="1" lang="en" sz="1500">
                          <a:solidFill>
                            <a:srgbClr val="FF0000"/>
                          </a:solidFill>
                          <a:latin typeface="Proxima Nova"/>
                          <a:ea typeface="Proxima Nova"/>
                          <a:cs typeface="Proxima Nova"/>
                          <a:sym typeface="Proxima Nova"/>
                        </a:rPr>
                        <a:t> </a:t>
                      </a:r>
                      <a:endParaRPr i="1" sz="1000">
                        <a:solidFill>
                          <a:srgbClr val="FF0000"/>
                        </a:solidFill>
                        <a:latin typeface="Proxima Nova"/>
                        <a:ea typeface="Proxima Nova"/>
                        <a:cs typeface="Proxima Nova"/>
                        <a:sym typeface="Proxima Nova"/>
                      </a:endParaRPr>
                    </a:p>
                    <a:p>
                      <a:pPr indent="0" lvl="0" marL="0" rtl="0" algn="ctr">
                        <a:spcBef>
                          <a:spcPts val="0"/>
                        </a:spcBef>
                        <a:spcAft>
                          <a:spcPts val="0"/>
                        </a:spcAft>
                        <a:buNone/>
                      </a:pPr>
                      <a:r>
                        <a:rPr i="1" lang="en" sz="1000">
                          <a:solidFill>
                            <a:srgbClr val="FF0000"/>
                          </a:solidFill>
                          <a:latin typeface="Proxima Nova"/>
                          <a:ea typeface="Proxima Nova"/>
                          <a:cs typeface="Proxima Nova"/>
                          <a:sym typeface="Proxima Nova"/>
                        </a:rPr>
                        <a:t>Video</a:t>
                      </a:r>
                      <a:endParaRPr i="1" sz="10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r>
              <a:tr h="288550">
                <a:tc>
                  <a:txBody>
                    <a:bodyPr/>
                    <a:lstStyle/>
                    <a:p>
                      <a:pPr indent="0" lvl="0" marL="72000" rtl="0" algn="l">
                        <a:spcBef>
                          <a:spcPts val="0"/>
                        </a:spcBef>
                        <a:spcAft>
                          <a:spcPts val="0"/>
                        </a:spcAft>
                        <a:buNone/>
                      </a:pPr>
                      <a:r>
                        <a:rPr b="1" lang="en" sz="1100">
                          <a:solidFill>
                            <a:srgbClr val="374957"/>
                          </a:solidFill>
                          <a:latin typeface="Proxima Nova"/>
                          <a:ea typeface="Proxima Nova"/>
                          <a:cs typeface="Proxima Nova"/>
                          <a:sym typeface="Proxima Nova"/>
                        </a:rPr>
                        <a:t>Voucher Shop</a:t>
                      </a:r>
                      <a:endParaRPr b="1" sz="1100">
                        <a:solidFill>
                          <a:srgbClr val="374957"/>
                        </a:solidFill>
                        <a:latin typeface="Proxima Nova"/>
                        <a:ea typeface="Proxima Nova"/>
                        <a:cs typeface="Proxima Nova"/>
                        <a:sym typeface="Proxima Nova"/>
                      </a:endParaRPr>
                    </a:p>
                    <a:p>
                      <a:pPr indent="-147149" lvl="0" marL="269999" rtl="0" algn="l">
                        <a:spcBef>
                          <a:spcPts val="0"/>
                        </a:spcBef>
                        <a:spcAft>
                          <a:spcPts val="0"/>
                        </a:spcAft>
                        <a:buClr>
                          <a:srgbClr val="374957"/>
                        </a:buClr>
                        <a:buSzPts val="900"/>
                        <a:buFont typeface="Proxima Nova Semibold"/>
                        <a:buChar char="➔"/>
                      </a:pPr>
                      <a:r>
                        <a:rPr lang="en" sz="900">
                          <a:solidFill>
                            <a:srgbClr val="374957"/>
                          </a:solidFill>
                          <a:latin typeface="Proxima Nova Semibold"/>
                          <a:ea typeface="Proxima Nova Semibold"/>
                          <a:cs typeface="Proxima Nova Semibold"/>
                          <a:sym typeface="Proxima Nova Semibold"/>
                        </a:rPr>
                        <a:t>Khuyến khích quyết định mua hàng của Piers để tăng doanh thu.</a:t>
                      </a:r>
                      <a:endParaRPr sz="900">
                        <a:solidFill>
                          <a:srgbClr val="374957"/>
                        </a:solidFill>
                        <a:latin typeface="Proxima Nova Semibold"/>
                        <a:ea typeface="Proxima Nova Semibold"/>
                        <a:cs typeface="Proxima Nova Semibold"/>
                        <a:sym typeface="Proxima Nova Semibold"/>
                      </a:endParaRPr>
                    </a:p>
                    <a:p>
                      <a:pPr indent="0" lvl="0" marL="457200" rtl="0" algn="l">
                        <a:spcBef>
                          <a:spcPts val="0"/>
                        </a:spcBef>
                        <a:spcAft>
                          <a:spcPts val="0"/>
                        </a:spcAft>
                        <a:buNone/>
                      </a:pPr>
                      <a:r>
                        <a:t/>
                      </a:r>
                      <a:endParaRPr sz="900">
                        <a:solidFill>
                          <a:srgbClr val="374957"/>
                        </a:solidFill>
                        <a:latin typeface="Proxima Nova Semibold"/>
                        <a:ea typeface="Proxima Nova Semibold"/>
                        <a:cs typeface="Proxima Nova Semibold"/>
                        <a:sym typeface="Proxima Nova Semibold"/>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200">
                          <a:solidFill>
                            <a:srgbClr val="FF0000"/>
                          </a:solidFill>
                          <a:latin typeface="Proxima Nova"/>
                          <a:ea typeface="Proxima Nova"/>
                          <a:cs typeface="Proxima Nova"/>
                          <a:sym typeface="Proxima Nova"/>
                        </a:rPr>
                        <a:t>01</a:t>
                      </a:r>
                      <a:endParaRPr b="1" sz="12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1000">
                          <a:solidFill>
                            <a:srgbClr val="FF0000"/>
                          </a:solidFill>
                          <a:latin typeface="Proxima Nova"/>
                          <a:ea typeface="Proxima Nova"/>
                          <a:cs typeface="Proxima Nova"/>
                          <a:sym typeface="Proxima Nova"/>
                        </a:rPr>
                        <a:t>Voucher Hot Deal Post</a:t>
                      </a:r>
                      <a:endParaRPr b="1" sz="900">
                        <a:solidFill>
                          <a:srgbClr val="374957"/>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200">
                          <a:solidFill>
                            <a:srgbClr val="FF0000"/>
                          </a:solidFill>
                          <a:latin typeface="Proxima Nova"/>
                          <a:ea typeface="Proxima Nova"/>
                          <a:cs typeface="Proxima Nova"/>
                          <a:sym typeface="Proxima Nova"/>
                        </a:rPr>
                        <a:t>01</a:t>
                      </a:r>
                      <a:endParaRPr b="1" sz="12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1000">
                          <a:solidFill>
                            <a:srgbClr val="FF0000"/>
                          </a:solidFill>
                          <a:latin typeface="Proxima Nova"/>
                          <a:ea typeface="Proxima Nova"/>
                          <a:cs typeface="Proxima Nova"/>
                          <a:sym typeface="Proxima Nova"/>
                        </a:rPr>
                        <a:t>Voucher Hot Deal Post</a:t>
                      </a:r>
                      <a:endParaRPr b="1" sz="12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r h="100000">
                <a:tc gridSpan="3">
                  <a:txBody>
                    <a:bodyPr/>
                    <a:lstStyle/>
                    <a:p>
                      <a:pPr indent="0" lvl="0" marL="72000" rtl="0" algn="l">
                        <a:spcBef>
                          <a:spcPts val="0"/>
                        </a:spcBef>
                        <a:spcAft>
                          <a:spcPts val="0"/>
                        </a:spcAft>
                        <a:buNone/>
                      </a:pPr>
                      <a:r>
                        <a:rPr b="1" lang="en" sz="900">
                          <a:solidFill>
                            <a:srgbClr val="FFFFFF"/>
                          </a:solidFill>
                          <a:latin typeface="Proxima Nova"/>
                          <a:ea typeface="Proxima Nova"/>
                          <a:cs typeface="Proxima Nova"/>
                          <a:sym typeface="Proxima Nova"/>
                        </a:rPr>
                        <a:t>Gói chạy quảng cáo FB Digital Ads</a:t>
                      </a:r>
                      <a:r>
                        <a:rPr b="1" lang="en" sz="900">
                          <a:solidFill>
                            <a:srgbClr val="374957"/>
                          </a:solidFill>
                          <a:latin typeface="Proxima Nova"/>
                          <a:ea typeface="Proxima Nova"/>
                          <a:cs typeface="Proxima Nova"/>
                          <a:sym typeface="Proxima Nova"/>
                        </a:rPr>
                        <a:t> </a:t>
                      </a:r>
                      <a:endParaRPr b="1" i="1" sz="900">
                        <a:solidFill>
                          <a:srgbClr val="FFFFFF"/>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dk2"/>
                    </a:solidFill>
                  </a:tcPr>
                </a:tc>
                <a:tc hMerge="1"/>
                <a:tc hMerge="1"/>
              </a:tr>
            </a:tbl>
          </a:graphicData>
        </a:graphic>
      </p:graphicFrame>
      <p:pic>
        <p:nvPicPr>
          <p:cNvPr id="270" name="Google Shape;270;p30"/>
          <p:cNvPicPr preferRelativeResize="0"/>
          <p:nvPr/>
        </p:nvPicPr>
        <p:blipFill>
          <a:blip r:embed="rId3">
            <a:alphaModFix/>
          </a:blip>
          <a:stretch>
            <a:fillRect/>
          </a:stretch>
        </p:blipFill>
        <p:spPr>
          <a:xfrm>
            <a:off x="435850" y="492325"/>
            <a:ext cx="1399045" cy="693900"/>
          </a:xfrm>
          <a:prstGeom prst="rect">
            <a:avLst/>
          </a:prstGeom>
          <a:noFill/>
          <a:ln>
            <a:noFill/>
          </a:ln>
        </p:spPr>
      </p:pic>
      <p:sp>
        <p:nvSpPr>
          <p:cNvPr id="271" name="Google Shape;271;p30"/>
          <p:cNvSpPr/>
          <p:nvPr/>
        </p:nvSpPr>
        <p:spPr>
          <a:xfrm rot="-5400000">
            <a:off x="-84200" y="1429450"/>
            <a:ext cx="763200" cy="276900"/>
          </a:xfrm>
          <a:prstGeom prst="rect">
            <a:avLst/>
          </a:prstGeom>
          <a:solidFill>
            <a:srgbClr val="7F6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Hoạt động 1</a:t>
            </a:r>
            <a:endParaRPr b="1" sz="800">
              <a:solidFill>
                <a:srgbClr val="FFFFFF"/>
              </a:solidFill>
              <a:latin typeface="Proxima Nova"/>
              <a:ea typeface="Proxima Nova"/>
              <a:cs typeface="Proxima Nova"/>
              <a:sym typeface="Proxima Nova"/>
            </a:endParaRPr>
          </a:p>
        </p:txBody>
      </p:sp>
      <p:sp>
        <p:nvSpPr>
          <p:cNvPr id="272" name="Google Shape;272;p30"/>
          <p:cNvSpPr/>
          <p:nvPr/>
        </p:nvSpPr>
        <p:spPr>
          <a:xfrm rot="-5400000">
            <a:off x="-566300" y="2674775"/>
            <a:ext cx="1727400" cy="276900"/>
          </a:xfrm>
          <a:prstGeom prst="rect">
            <a:avLst/>
          </a:prstGeom>
          <a:solidFill>
            <a:srgbClr val="BF9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Hoạt động 2</a:t>
            </a:r>
            <a:endParaRPr b="1" sz="800">
              <a:solidFill>
                <a:srgbClr val="FFFFFF"/>
              </a:solidFill>
              <a:latin typeface="Proxima Nova"/>
              <a:ea typeface="Proxima Nova"/>
              <a:cs typeface="Proxima Nova"/>
              <a:sym typeface="Proxima Nova"/>
            </a:endParaRPr>
          </a:p>
        </p:txBody>
      </p:sp>
      <p:sp>
        <p:nvSpPr>
          <p:cNvPr id="273" name="Google Shape;273;p30"/>
          <p:cNvSpPr/>
          <p:nvPr/>
        </p:nvSpPr>
        <p:spPr>
          <a:xfrm rot="-5400000">
            <a:off x="-81950" y="3917650"/>
            <a:ext cx="758700" cy="276900"/>
          </a:xfrm>
          <a:prstGeom prst="rect">
            <a:avLst/>
          </a:prstGeom>
          <a:solidFill>
            <a:srgbClr val="F1C23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Hoạt động 3</a:t>
            </a:r>
            <a:endParaRPr b="1" sz="800">
              <a:solidFill>
                <a:srgbClr val="FFFFFF"/>
              </a:solidFill>
              <a:latin typeface="Proxima Nova"/>
              <a:ea typeface="Proxima Nova"/>
              <a:cs typeface="Proxima Nova"/>
              <a:sym typeface="Proxima Nova"/>
            </a:endParaRPr>
          </a:p>
        </p:txBody>
      </p:sp>
      <p:graphicFrame>
        <p:nvGraphicFramePr>
          <p:cNvPr id="274" name="Google Shape;274;p30"/>
          <p:cNvGraphicFramePr/>
          <p:nvPr/>
        </p:nvGraphicFramePr>
        <p:xfrm>
          <a:off x="6267963" y="1186213"/>
          <a:ext cx="3000000" cy="3000000"/>
        </p:xfrm>
        <a:graphic>
          <a:graphicData uri="http://schemas.openxmlformats.org/drawingml/2006/table">
            <a:tbl>
              <a:tblPr>
                <a:noFill/>
                <a:tableStyleId>{65DAE4AB-5823-4B62-9106-C042D282B3BB}</a:tableStyleId>
              </a:tblPr>
              <a:tblGrid>
                <a:gridCol w="1313975"/>
                <a:gridCol w="1413300"/>
              </a:tblGrid>
              <a:tr h="747550">
                <a:tc>
                  <a:txBody>
                    <a:bodyPr/>
                    <a:lstStyle/>
                    <a:p>
                      <a:pPr indent="0" lvl="0" marL="0" rtl="0" algn="ctr">
                        <a:spcBef>
                          <a:spcPts val="0"/>
                        </a:spcBef>
                        <a:spcAft>
                          <a:spcPts val="0"/>
                        </a:spcAft>
                        <a:buNone/>
                      </a:pPr>
                      <a:r>
                        <a:rPr lang="en" sz="900">
                          <a:latin typeface="Proxima Nova Semibold"/>
                          <a:ea typeface="Proxima Nova Semibold"/>
                          <a:cs typeface="Proxima Nova Semibold"/>
                          <a:sym typeface="Proxima Nova Semibold"/>
                        </a:rPr>
                        <a:t>Lượt đăng ký</a:t>
                      </a:r>
                      <a:endParaRPr sz="9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800">
                          <a:solidFill>
                            <a:schemeClr val="lt1"/>
                          </a:solidFill>
                          <a:latin typeface="Proxima Nova Extrabold"/>
                          <a:ea typeface="Proxima Nova Extrabold"/>
                          <a:cs typeface="Proxima Nova Extrabold"/>
                          <a:sym typeface="Proxima Nova Extrabold"/>
                        </a:rPr>
                        <a:t>4</a:t>
                      </a:r>
                      <a:r>
                        <a:rPr lang="en" sz="800">
                          <a:solidFill>
                            <a:schemeClr val="lt1"/>
                          </a:solidFill>
                          <a:latin typeface="Proxima Nova Extrabold"/>
                          <a:ea typeface="Proxima Nova Extrabold"/>
                          <a:cs typeface="Proxima Nova Extrabold"/>
                          <a:sym typeface="Proxima Nova Extrabold"/>
                        </a:rPr>
                        <a:t>00</a:t>
                      </a:r>
                      <a:r>
                        <a:rPr lang="en" sz="900">
                          <a:solidFill>
                            <a:srgbClr val="FF0000"/>
                          </a:solidFill>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a:t>
                      </a:r>
                      <a:r>
                        <a:rPr lang="en" sz="800">
                          <a:latin typeface="Proxima Nova"/>
                          <a:ea typeface="Proxima Nova"/>
                          <a:cs typeface="Proxima Nova"/>
                          <a:sym typeface="Proxima Nova"/>
                        </a:rPr>
                        <a:t>phase</a:t>
                      </a:r>
                      <a:endParaRPr sz="8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Semibold"/>
                          <a:ea typeface="Proxima Nova Semibold"/>
                          <a:cs typeface="Proxima Nova Semibold"/>
                          <a:sym typeface="Proxima Nova Semibold"/>
                        </a:rPr>
                        <a:t>Tổng lượt đăng ký</a:t>
                      </a:r>
                      <a:endParaRPr sz="9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1,600</a:t>
                      </a:r>
                      <a:r>
                        <a:rPr lang="en" sz="900">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04 </a:t>
                      </a:r>
                      <a:r>
                        <a:rPr lang="en" sz="800">
                          <a:latin typeface="Proxima Nova"/>
                          <a:ea typeface="Proxima Nova"/>
                          <a:cs typeface="Proxima Nova"/>
                          <a:sym typeface="Proxima Nova"/>
                        </a:rPr>
                        <a:t>phases</a:t>
                      </a:r>
                      <a:endParaRPr sz="800">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900">
                          <a:latin typeface="Proxima Nova Semibold"/>
                          <a:ea typeface="Proxima Nova Semibold"/>
                          <a:cs typeface="Proxima Nova Semibold"/>
                          <a:sym typeface="Proxima Nova Semibold"/>
                        </a:rPr>
                        <a:t>Lượt tiếp cận </a:t>
                      </a:r>
                      <a:endParaRPr sz="3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800">
                          <a:solidFill>
                            <a:schemeClr val="lt1"/>
                          </a:solidFill>
                          <a:latin typeface="Proxima Nova Extrabold"/>
                          <a:ea typeface="Proxima Nova Extrabold"/>
                          <a:cs typeface="Proxima Nova Extrabold"/>
                          <a:sym typeface="Proxima Nova Extrabold"/>
                        </a:rPr>
                        <a:t>5,000</a:t>
                      </a:r>
                      <a:r>
                        <a:rPr lang="en" sz="900">
                          <a:solidFill>
                            <a:srgbClr val="FF0000"/>
                          </a:solidFill>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a:t>
                      </a:r>
                      <a:r>
                        <a:rPr lang="en" sz="800">
                          <a:latin typeface="Proxima Nova"/>
                          <a:ea typeface="Proxima Nova"/>
                          <a:cs typeface="Proxima Nova"/>
                          <a:sym typeface="Proxima Nova"/>
                        </a:rPr>
                        <a:t>post Remind</a:t>
                      </a:r>
                      <a:endParaRPr sz="8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Semibold"/>
                          <a:ea typeface="Proxima Nova Semibold"/>
                          <a:cs typeface="Proxima Nova Semibold"/>
                          <a:sym typeface="Proxima Nova Semibold"/>
                        </a:rPr>
                        <a:t>Tổng lượt tiếp cận</a:t>
                      </a:r>
                      <a:endParaRPr sz="9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20,000</a:t>
                      </a:r>
                      <a:r>
                        <a:rPr lang="en" sz="900">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04 </a:t>
                      </a:r>
                      <a:r>
                        <a:rPr lang="en" sz="800">
                          <a:latin typeface="Proxima Nova"/>
                          <a:ea typeface="Proxima Nova"/>
                          <a:cs typeface="Proxima Nova"/>
                          <a:sym typeface="Proxima Nova"/>
                        </a:rPr>
                        <a:t>post Remind</a:t>
                      </a:r>
                      <a:endParaRPr sz="900">
                        <a:latin typeface="Proxima Nova Semibold"/>
                        <a:ea typeface="Proxima Nova Semibold"/>
                        <a:cs typeface="Proxima Nova Semibold"/>
                        <a:sym typeface="Proxima Nova Semibold"/>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00"/>
                    </a:solidFill>
                  </a:tcPr>
                </a:tc>
              </a:tr>
              <a:tr h="1122175">
                <a:tc gridSpan="2">
                  <a:txBody>
                    <a:bodyPr/>
                    <a:lstStyle/>
                    <a:p>
                      <a:pPr indent="0" lvl="0" marL="0" rtl="0" algn="ctr">
                        <a:spcBef>
                          <a:spcPts val="0"/>
                        </a:spcBef>
                        <a:spcAft>
                          <a:spcPts val="0"/>
                        </a:spcAft>
                        <a:buNone/>
                      </a:pPr>
                      <a:r>
                        <a:rPr lang="en" sz="1000">
                          <a:latin typeface="Proxima Nova Semibold"/>
                          <a:ea typeface="Proxima Nova Semibold"/>
                          <a:cs typeface="Proxima Nova Semibold"/>
                          <a:sym typeface="Proxima Nova Semibold"/>
                        </a:rPr>
                        <a:t>Lượt tương tác</a:t>
                      </a:r>
                      <a:endParaRPr sz="1000">
                        <a:latin typeface="Proxima Nova Semibold"/>
                        <a:ea typeface="Proxima Nova Semibold"/>
                        <a:cs typeface="Proxima Nova Semibold"/>
                        <a:sym typeface="Proxima Nova Semibold"/>
                      </a:endParaRPr>
                    </a:p>
                    <a:p>
                      <a:pPr indent="0" lvl="0" marL="0" rtl="0" algn="ctr">
                        <a:lnSpc>
                          <a:spcPct val="150000"/>
                        </a:lnSpc>
                        <a:spcBef>
                          <a:spcPts val="0"/>
                        </a:spcBef>
                        <a:spcAft>
                          <a:spcPts val="0"/>
                        </a:spcAft>
                        <a:buNone/>
                      </a:pPr>
                      <a:r>
                        <a:rPr lang="en" sz="900">
                          <a:solidFill>
                            <a:schemeClr val="lt1"/>
                          </a:solidFill>
                          <a:latin typeface="Proxima Nova Extrabold"/>
                          <a:ea typeface="Proxima Nova Extrabold"/>
                          <a:cs typeface="Proxima Nova Extrabold"/>
                          <a:sym typeface="Proxima Nova Extrabold"/>
                        </a:rPr>
                        <a:t>3,000</a:t>
                      </a:r>
                      <a:r>
                        <a:rPr lang="en" sz="900">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post</a:t>
                      </a:r>
                      <a:endParaRPr sz="900">
                        <a:latin typeface="Proxima Nova"/>
                        <a:ea typeface="Proxima Nova"/>
                        <a:cs typeface="Proxima Nova"/>
                        <a:sym typeface="Proxima Nova"/>
                      </a:endParaRPr>
                    </a:p>
                    <a:p>
                      <a:pPr indent="0" lvl="0" marL="0" rtl="0" algn="ctr">
                        <a:spcBef>
                          <a:spcPts val="1000"/>
                        </a:spcBef>
                        <a:spcAft>
                          <a:spcPts val="0"/>
                        </a:spcAft>
                        <a:buNone/>
                      </a:pPr>
                      <a:r>
                        <a:rPr lang="en" sz="1000">
                          <a:latin typeface="Proxima Nova Semibold"/>
                          <a:ea typeface="Proxima Nova Semibold"/>
                          <a:cs typeface="Proxima Nova Semibold"/>
                          <a:sym typeface="Proxima Nova Semibold"/>
                        </a:rPr>
                        <a:t>Tổng lượt tương tác</a:t>
                      </a:r>
                      <a:endParaRPr sz="10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900">
                          <a:solidFill>
                            <a:srgbClr val="FF0000"/>
                          </a:solidFill>
                          <a:latin typeface="Proxima Nova Extrabold"/>
                          <a:ea typeface="Proxima Nova Extrabold"/>
                          <a:cs typeface="Proxima Nova Extrabold"/>
                          <a:sym typeface="Proxima Nova Extrabold"/>
                        </a:rPr>
                        <a:t>6</a:t>
                      </a:r>
                      <a:r>
                        <a:rPr lang="en" sz="900">
                          <a:solidFill>
                            <a:srgbClr val="FF0000"/>
                          </a:solidFill>
                          <a:latin typeface="Proxima Nova Extrabold"/>
                          <a:ea typeface="Proxima Nova Extrabold"/>
                          <a:cs typeface="Proxima Nova Extrabold"/>
                          <a:sym typeface="Proxima Nova Extrabold"/>
                        </a:rPr>
                        <a:t>,000</a:t>
                      </a:r>
                      <a:r>
                        <a:rPr lang="en" sz="900">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02 posts</a:t>
                      </a:r>
                      <a:endParaRPr sz="900">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00"/>
                    </a:solidFill>
                  </a:tcPr>
                </a:tc>
                <a:tc hMerge="1"/>
              </a:tr>
              <a:tr h="620800">
                <a:tc gridSpan="2">
                  <a:txBody>
                    <a:bodyPr/>
                    <a:lstStyle/>
                    <a:p>
                      <a:pPr indent="0" lvl="0" marL="0" rtl="0" algn="ctr">
                        <a:spcBef>
                          <a:spcPts val="0"/>
                        </a:spcBef>
                        <a:spcAft>
                          <a:spcPts val="0"/>
                        </a:spcAft>
                        <a:buNone/>
                      </a:pPr>
                      <a:r>
                        <a:rPr lang="en" sz="1000">
                          <a:latin typeface="Proxima Nova Semibold"/>
                          <a:ea typeface="Proxima Nova Semibold"/>
                          <a:cs typeface="Proxima Nova Semibold"/>
                          <a:sym typeface="Proxima Nova Semibold"/>
                        </a:rPr>
                        <a:t>Lượt xem (view</a:t>
                      </a:r>
                      <a:r>
                        <a:rPr lang="en" sz="1000">
                          <a:latin typeface="Proxima Nova"/>
                          <a:ea typeface="Proxima Nova"/>
                          <a:cs typeface="Proxima Nova"/>
                          <a:sym typeface="Proxima Nova"/>
                        </a:rPr>
                        <a:t>)</a:t>
                      </a:r>
                      <a:endParaRPr sz="1000">
                        <a:latin typeface="Proxima Nova"/>
                        <a:ea typeface="Proxima Nova"/>
                        <a:cs typeface="Proxima Nova"/>
                        <a:sym typeface="Proxima Nova"/>
                      </a:endParaRPr>
                    </a:p>
                    <a:p>
                      <a:pPr indent="0" lvl="0" marL="0" rtl="0" algn="ctr">
                        <a:spcBef>
                          <a:spcPts val="0"/>
                        </a:spcBef>
                        <a:spcAft>
                          <a:spcPts val="1000"/>
                        </a:spcAft>
                        <a:buNone/>
                      </a:pPr>
                      <a:r>
                        <a:rPr lang="en" sz="1000">
                          <a:solidFill>
                            <a:srgbClr val="FF0000"/>
                          </a:solidFill>
                          <a:latin typeface="Proxima Nova Extrabold"/>
                          <a:ea typeface="Proxima Nova Extrabold"/>
                          <a:cs typeface="Proxima Nova Extrabold"/>
                          <a:sym typeface="Proxima Nova Extrabold"/>
                        </a:rPr>
                        <a:t>7,000</a:t>
                      </a:r>
                      <a:r>
                        <a:rPr lang="en" sz="1000">
                          <a:latin typeface="Proxima Nova"/>
                          <a:ea typeface="Proxima Nova"/>
                          <a:cs typeface="Proxima Nova"/>
                          <a:sym typeface="Proxima Nova"/>
                        </a:rPr>
                        <a:t> / 01 video</a:t>
                      </a:r>
                      <a:endParaRPr sz="1000">
                        <a:latin typeface="Proxima Nova Semibold"/>
                        <a:ea typeface="Proxima Nova Semibold"/>
                        <a:cs typeface="Proxima Nova Semibold"/>
                        <a:sym typeface="Proxima Nova Semibold"/>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00"/>
                    </a:solidFill>
                  </a:tcPr>
                </a:tc>
                <a:tc hMerge="1"/>
              </a:tr>
              <a:tr h="754350">
                <a:tc>
                  <a:txBody>
                    <a:bodyPr/>
                    <a:lstStyle/>
                    <a:p>
                      <a:pPr indent="0" lvl="0" marL="0" rtl="0" algn="ctr">
                        <a:spcBef>
                          <a:spcPts val="0"/>
                        </a:spcBef>
                        <a:spcAft>
                          <a:spcPts val="0"/>
                        </a:spcAft>
                        <a:buNone/>
                      </a:pPr>
                      <a:r>
                        <a:rPr lang="en" sz="900">
                          <a:latin typeface="Proxima Nova Semibold"/>
                          <a:ea typeface="Proxima Nova Semibold"/>
                          <a:cs typeface="Proxima Nova Semibold"/>
                          <a:sym typeface="Proxima Nova Semibold"/>
                        </a:rPr>
                        <a:t>Lượt tương tác</a:t>
                      </a:r>
                      <a:endParaRPr sz="900">
                        <a:latin typeface="Proxima Nova Semibold"/>
                        <a:ea typeface="Proxima Nova Semibold"/>
                        <a:cs typeface="Proxima Nova Semibold"/>
                        <a:sym typeface="Proxima Nova Semibold"/>
                      </a:endParaRPr>
                    </a:p>
                    <a:p>
                      <a:pPr indent="0" lvl="0" marL="0" rtl="0" algn="ctr">
                        <a:lnSpc>
                          <a:spcPct val="100000"/>
                        </a:lnSpc>
                        <a:spcBef>
                          <a:spcPts val="0"/>
                        </a:spcBef>
                        <a:spcAft>
                          <a:spcPts val="0"/>
                        </a:spcAft>
                        <a:buNone/>
                      </a:pPr>
                      <a:r>
                        <a:rPr lang="en" sz="800">
                          <a:solidFill>
                            <a:schemeClr val="lt1"/>
                          </a:solidFill>
                          <a:latin typeface="Proxima Nova Extrabold"/>
                          <a:ea typeface="Proxima Nova Extrabold"/>
                          <a:cs typeface="Proxima Nova Extrabold"/>
                          <a:sym typeface="Proxima Nova Extrabold"/>
                        </a:rPr>
                        <a:t>1,000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post</a:t>
                      </a:r>
                      <a:endParaRPr sz="8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Semibold"/>
                          <a:ea typeface="Proxima Nova Semibold"/>
                          <a:cs typeface="Proxima Nova Semibold"/>
                          <a:sym typeface="Proxima Nova Semibold"/>
                        </a:rPr>
                        <a:t>Tổng lượt tương tác</a:t>
                      </a:r>
                      <a:endParaRPr sz="9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2,000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02 posts</a:t>
                      </a:r>
                      <a:endParaRPr sz="800"/>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900">
                          <a:latin typeface="Proxima Nova Semibold"/>
                          <a:ea typeface="Proxima Nova Semibold"/>
                          <a:cs typeface="Proxima Nova Semibold"/>
                          <a:sym typeface="Proxima Nova Semibold"/>
                        </a:rPr>
                        <a:t>Lượt tiếp cận </a:t>
                      </a:r>
                      <a:endParaRPr sz="3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800">
                          <a:solidFill>
                            <a:schemeClr val="lt1"/>
                          </a:solidFill>
                          <a:latin typeface="Proxima Nova Extrabold"/>
                          <a:ea typeface="Proxima Nova Extrabold"/>
                          <a:cs typeface="Proxima Nova Extrabold"/>
                          <a:sym typeface="Proxima Nova Extrabold"/>
                        </a:rPr>
                        <a:t>3,000</a:t>
                      </a:r>
                      <a:r>
                        <a:rPr lang="en" sz="900">
                          <a:solidFill>
                            <a:srgbClr val="FF0000"/>
                          </a:solidFill>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a:t>
                      </a:r>
                      <a:r>
                        <a:rPr lang="en" sz="800">
                          <a:latin typeface="Proxima Nova"/>
                          <a:ea typeface="Proxima Nova"/>
                          <a:cs typeface="Proxima Nova"/>
                          <a:sym typeface="Proxima Nova"/>
                        </a:rPr>
                        <a:t>post</a:t>
                      </a:r>
                      <a:endParaRPr sz="8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Semibold"/>
                          <a:ea typeface="Proxima Nova Semibold"/>
                          <a:cs typeface="Proxima Nova Semibold"/>
                          <a:sym typeface="Proxima Nova Semibold"/>
                        </a:rPr>
                        <a:t>Tổng lượt tiếp cận</a:t>
                      </a:r>
                      <a:endParaRPr sz="9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6,000</a:t>
                      </a:r>
                      <a:r>
                        <a:rPr lang="en" sz="900">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02 </a:t>
                      </a:r>
                      <a:r>
                        <a:rPr lang="en" sz="800">
                          <a:latin typeface="Proxima Nova"/>
                          <a:ea typeface="Proxima Nova"/>
                          <a:cs typeface="Proxima Nova"/>
                          <a:sym typeface="Proxima Nova"/>
                        </a:rPr>
                        <a:t>posts</a:t>
                      </a:r>
                      <a:endParaRPr sz="900">
                        <a:latin typeface="Proxima Nova Semibold"/>
                        <a:ea typeface="Proxima Nova Semibold"/>
                        <a:cs typeface="Proxima Nova Semibold"/>
                        <a:sym typeface="Proxima Nova Semibold"/>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00"/>
                    </a:solidFill>
                  </a:tcPr>
                </a:tc>
              </a:tr>
            </a:tbl>
          </a:graphicData>
        </a:graphic>
      </p:graphicFrame>
      <p:sp>
        <p:nvSpPr>
          <p:cNvPr id="275" name="Google Shape;275;p30"/>
          <p:cNvSpPr txBox="1"/>
          <p:nvPr/>
        </p:nvSpPr>
        <p:spPr>
          <a:xfrm>
            <a:off x="6924950" y="556825"/>
            <a:ext cx="1413300" cy="629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500">
                <a:solidFill>
                  <a:srgbClr val="783F04"/>
                </a:solidFill>
                <a:latin typeface="Proxima Nova"/>
                <a:ea typeface="Proxima Nova"/>
                <a:cs typeface="Proxima Nova"/>
                <a:sym typeface="Proxima Nova"/>
              </a:rPr>
              <a:t>KPI</a:t>
            </a:r>
            <a:endParaRPr sz="3700">
              <a:solidFill>
                <a:srgbClr val="783F04"/>
              </a:solidFill>
              <a:latin typeface="Proxima Nova Extrabold"/>
              <a:ea typeface="Proxima Nova Extrabold"/>
              <a:cs typeface="Proxima Nova Extrabold"/>
              <a:sym typeface="Proxima Nova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9" name="Shape 279"/>
        <p:cNvGrpSpPr/>
        <p:nvPr/>
      </p:nvGrpSpPr>
      <p:grpSpPr>
        <a:xfrm>
          <a:off x="0" y="0"/>
          <a:ext cx="0" cy="0"/>
          <a:chOff x="0" y="0"/>
          <a:chExt cx="0" cy="0"/>
        </a:xfrm>
      </p:grpSpPr>
      <p:graphicFrame>
        <p:nvGraphicFramePr>
          <p:cNvPr id="280" name="Google Shape;280;p31"/>
          <p:cNvGraphicFramePr/>
          <p:nvPr/>
        </p:nvGraphicFramePr>
        <p:xfrm>
          <a:off x="278350" y="180100"/>
          <a:ext cx="3000000" cy="3000000"/>
        </p:xfrm>
        <a:graphic>
          <a:graphicData uri="http://schemas.openxmlformats.org/drawingml/2006/table">
            <a:tbl>
              <a:tblPr>
                <a:noFill/>
                <a:tableStyleId>{65DAE4AB-5823-4B62-9106-C042D282B3BB}</a:tableStyleId>
              </a:tblPr>
              <a:tblGrid>
                <a:gridCol w="2948650"/>
                <a:gridCol w="1435500"/>
                <a:gridCol w="1447950"/>
              </a:tblGrid>
              <a:tr h="556350">
                <a:tc>
                  <a:txBody>
                    <a:bodyPr/>
                    <a:lstStyle/>
                    <a:p>
                      <a:pPr indent="0" lvl="0" marL="72000" rtl="0" algn="r">
                        <a:spcBef>
                          <a:spcPts val="0"/>
                        </a:spcBef>
                        <a:spcAft>
                          <a:spcPts val="0"/>
                        </a:spcAft>
                        <a:buNone/>
                      </a:pPr>
                      <a:r>
                        <a:rPr b="1" lang="en" sz="1600">
                          <a:solidFill>
                            <a:schemeClr val="lt1"/>
                          </a:solidFill>
                          <a:latin typeface="Proxima Nova"/>
                          <a:ea typeface="Proxima Nova"/>
                          <a:cs typeface="Proxima Nova"/>
                          <a:sym typeface="Proxima Nova"/>
                        </a:rPr>
                        <a:t>GÓI DỊCH VỤ </a:t>
                      </a:r>
                      <a:endParaRPr b="1" sz="1600">
                        <a:solidFill>
                          <a:schemeClr val="lt1"/>
                        </a:solidFill>
                        <a:latin typeface="Proxima Nova"/>
                        <a:ea typeface="Proxima Nova"/>
                        <a:cs typeface="Proxima Nova"/>
                        <a:sym typeface="Proxima Nova"/>
                      </a:endParaRPr>
                    </a:p>
                    <a:p>
                      <a:pPr indent="0" lvl="0" marL="72000" rtl="0" algn="r">
                        <a:spcBef>
                          <a:spcPts val="0"/>
                        </a:spcBef>
                        <a:spcAft>
                          <a:spcPts val="0"/>
                        </a:spcAft>
                        <a:buNone/>
                      </a:pPr>
                      <a:r>
                        <a:rPr b="1" lang="en" sz="1600">
                          <a:solidFill>
                            <a:schemeClr val="lt1"/>
                          </a:solidFill>
                          <a:latin typeface="Proxima Nova"/>
                          <a:ea typeface="Proxima Nova"/>
                          <a:cs typeface="Proxima Nova"/>
                          <a:sym typeface="Proxima Nova"/>
                        </a:rPr>
                        <a:t>MỞ RỘNG</a:t>
                      </a:r>
                      <a:endParaRPr sz="2400">
                        <a:latin typeface="Poppins ExtraBold"/>
                        <a:ea typeface="Poppins ExtraBold"/>
                        <a:cs typeface="Poppins ExtraBold"/>
                        <a:sym typeface="Poppins ExtraBold"/>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72000" rtl="0" algn="ctr">
                        <a:spcBef>
                          <a:spcPts val="0"/>
                        </a:spcBef>
                        <a:spcAft>
                          <a:spcPts val="0"/>
                        </a:spcAft>
                        <a:buClr>
                          <a:srgbClr val="000000"/>
                        </a:buClr>
                        <a:buSzPts val="1100"/>
                        <a:buFont typeface="Arial"/>
                        <a:buNone/>
                      </a:pPr>
                      <a:r>
                        <a:rPr lang="en" sz="800">
                          <a:solidFill>
                            <a:srgbClr val="783F04"/>
                          </a:solidFill>
                          <a:latin typeface="Proxima Nova Semibold"/>
                          <a:ea typeface="Proxima Nova Semibold"/>
                          <a:cs typeface="Proxima Nova Semibold"/>
                          <a:sym typeface="Proxima Nova Semibold"/>
                        </a:rPr>
                        <a:t> [ BIOLAK ]</a:t>
                      </a:r>
                      <a:endParaRPr sz="800">
                        <a:solidFill>
                          <a:srgbClr val="783F04"/>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None/>
                      </a:pPr>
                      <a:r>
                        <a:rPr lang="en" sz="700">
                          <a:solidFill>
                            <a:srgbClr val="783F04"/>
                          </a:solidFill>
                          <a:latin typeface="Proxima Nova Semibold"/>
                          <a:ea typeface="Proxima Nova Semibold"/>
                          <a:cs typeface="Proxima Nova Semibold"/>
                          <a:sym typeface="Proxima Nova Semibold"/>
                        </a:rPr>
                        <a:t>Serum dưỡng ẩm, </a:t>
                      </a:r>
                      <a:endParaRPr sz="700">
                        <a:solidFill>
                          <a:srgbClr val="783F04"/>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None/>
                      </a:pPr>
                      <a:r>
                        <a:rPr lang="en" sz="700">
                          <a:solidFill>
                            <a:srgbClr val="783F04"/>
                          </a:solidFill>
                          <a:latin typeface="Proxima Nova Semibold"/>
                          <a:ea typeface="Proxima Nova Semibold"/>
                          <a:cs typeface="Proxima Nova Semibold"/>
                          <a:sym typeface="Proxima Nova Semibold"/>
                        </a:rPr>
                        <a:t>mướt da từ hạt</a:t>
                      </a:r>
                      <a:endParaRPr sz="700">
                        <a:solidFill>
                          <a:srgbClr val="783F04"/>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None/>
                      </a:pPr>
                      <a:r>
                        <a:rPr lang="en" sz="700">
                          <a:solidFill>
                            <a:srgbClr val="783F04"/>
                          </a:solidFill>
                          <a:latin typeface="Proxima Nova Semibold"/>
                          <a:ea typeface="Proxima Nova Semibold"/>
                          <a:cs typeface="Proxima Nova Semibold"/>
                          <a:sym typeface="Proxima Nova Semibold"/>
                        </a:rPr>
                        <a:t>Dòng PURE + ELEGANT</a:t>
                      </a:r>
                      <a:endParaRPr sz="700">
                        <a:solidFill>
                          <a:srgbClr val="783F04"/>
                        </a:solidFill>
                        <a:latin typeface="Proxima Nova Semibold"/>
                        <a:ea typeface="Proxima Nova Semibold"/>
                        <a:cs typeface="Proxima Nova Semibold"/>
                        <a:sym typeface="Proxima Nova Semibold"/>
                      </a:endParaRPr>
                    </a:p>
                  </a:txBody>
                  <a:tcPr marT="91425" marB="91425" marR="91425" marL="91425">
                    <a:lnL cap="flat" cmpd="sng" w="19050">
                      <a:solidFill>
                        <a:srgbClr val="FFFFFF"/>
                      </a:solidFill>
                      <a:prstDash val="solid"/>
                      <a:round/>
                      <a:headEnd len="sm" w="sm" type="none"/>
                      <a:tailEnd len="sm" w="sm" type="none"/>
                    </a:lnL>
                    <a:lnR cap="flat" cmpd="sng" w="9525">
                      <a:solidFill>
                        <a:srgbClr val="36DD36">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72000" rtl="0" algn="ctr">
                        <a:spcBef>
                          <a:spcPts val="0"/>
                        </a:spcBef>
                        <a:spcAft>
                          <a:spcPts val="0"/>
                        </a:spcAft>
                        <a:buNone/>
                      </a:pPr>
                      <a:r>
                        <a:rPr lang="en" sz="800">
                          <a:solidFill>
                            <a:srgbClr val="783F04"/>
                          </a:solidFill>
                          <a:latin typeface="Proxima Nova Semibold"/>
                          <a:ea typeface="Proxima Nova Semibold"/>
                          <a:cs typeface="Proxima Nova Semibold"/>
                          <a:sym typeface="Proxima Nova Semibold"/>
                        </a:rPr>
                        <a:t> [ BIOLAK ]</a:t>
                      </a:r>
                      <a:endParaRPr sz="800">
                        <a:solidFill>
                          <a:srgbClr val="783F04"/>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700">
                          <a:solidFill>
                            <a:srgbClr val="783F04"/>
                          </a:solidFill>
                          <a:latin typeface="Proxima Nova Semibold"/>
                          <a:ea typeface="Proxima Nova Semibold"/>
                          <a:cs typeface="Proxima Nova Semibold"/>
                          <a:sym typeface="Proxima Nova Semibold"/>
                        </a:rPr>
                        <a:t>Nước súc miệng/ </a:t>
                      </a:r>
                      <a:endParaRPr sz="700">
                        <a:solidFill>
                          <a:srgbClr val="783F04"/>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700">
                          <a:solidFill>
                            <a:srgbClr val="783F04"/>
                          </a:solidFill>
                          <a:latin typeface="Proxima Nova Semibold"/>
                          <a:ea typeface="Proxima Nova Semibold"/>
                          <a:cs typeface="Proxima Nova Semibold"/>
                          <a:sym typeface="Proxima Nova Semibold"/>
                        </a:rPr>
                        <a:t>súc họng thảo mộc</a:t>
                      </a:r>
                      <a:endParaRPr sz="900">
                        <a:solidFill>
                          <a:srgbClr val="783F04"/>
                        </a:solidFill>
                        <a:latin typeface="Proxima Nova Semibold"/>
                        <a:ea typeface="Proxima Nova Semibold"/>
                        <a:cs typeface="Proxima Nova Semibold"/>
                        <a:sym typeface="Proxima Nova Semibold"/>
                      </a:endParaRPr>
                    </a:p>
                  </a:txBody>
                  <a:tcPr marT="91425" marB="91425" marR="91425" marL="91425">
                    <a:lnL cap="flat" cmpd="sng" w="9525">
                      <a:solidFill>
                        <a:srgbClr val="36DD36">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r>
              <a:tr h="562775">
                <a:tc>
                  <a:txBody>
                    <a:bodyPr/>
                    <a:lstStyle/>
                    <a:p>
                      <a:pPr indent="0" lvl="0" marL="72000" rtl="0" algn="l">
                        <a:spcBef>
                          <a:spcPts val="0"/>
                        </a:spcBef>
                        <a:spcAft>
                          <a:spcPts val="0"/>
                        </a:spcAft>
                        <a:buNone/>
                      </a:pPr>
                      <a:r>
                        <a:rPr b="1" lang="en" sz="900">
                          <a:solidFill>
                            <a:srgbClr val="374957"/>
                          </a:solidFill>
                          <a:latin typeface="Proxima Nova"/>
                          <a:ea typeface="Proxima Nova"/>
                          <a:cs typeface="Proxima Nova"/>
                          <a:sym typeface="Proxima Nova"/>
                        </a:rPr>
                        <a:t>Dịch vụ Try Free </a:t>
                      </a:r>
                      <a:endParaRPr b="1" sz="900">
                        <a:solidFill>
                          <a:srgbClr val="374957"/>
                        </a:solidFill>
                        <a:latin typeface="Proxima Nova"/>
                        <a:ea typeface="Proxima Nova"/>
                        <a:cs typeface="Proxima Nova"/>
                        <a:sym typeface="Proxima Nova"/>
                      </a:endParaRPr>
                    </a:p>
                    <a:p>
                      <a:pPr indent="-134449" lvl="0" marL="269999" rtl="0" algn="l">
                        <a:spcBef>
                          <a:spcPts val="0"/>
                        </a:spcBef>
                        <a:spcAft>
                          <a:spcPts val="0"/>
                        </a:spcAft>
                        <a:buClr>
                          <a:srgbClr val="374957"/>
                        </a:buClr>
                        <a:buSzPts val="700"/>
                        <a:buFont typeface="Proxima Nova Semibold"/>
                        <a:buChar char="➔"/>
                      </a:pPr>
                      <a:r>
                        <a:rPr lang="en" sz="700">
                          <a:solidFill>
                            <a:srgbClr val="374957"/>
                          </a:solidFill>
                          <a:latin typeface="Proxima Nova Semibold"/>
                          <a:ea typeface="Proxima Nova Semibold"/>
                          <a:cs typeface="Proxima Nova Semibold"/>
                          <a:sym typeface="Proxima Nova Semibold"/>
                        </a:rPr>
                        <a:t>Kết nối chặt chẽ với Piers quan tâm đến sản phẩm bằng việc xây dựng những người đánh giá.</a:t>
                      </a:r>
                      <a:endParaRPr sz="700">
                        <a:solidFill>
                          <a:srgbClr val="374957"/>
                        </a:solidFill>
                        <a:latin typeface="Proxima Nova Semibold"/>
                        <a:ea typeface="Proxima Nova Semibold"/>
                        <a:cs typeface="Proxima Nova Semibold"/>
                        <a:sym typeface="Proxima Nova Semibold"/>
                      </a:endParaRPr>
                    </a:p>
                    <a:p>
                      <a:pPr indent="-134449" lvl="0" marL="269999" rtl="0" algn="l">
                        <a:spcBef>
                          <a:spcPts val="0"/>
                        </a:spcBef>
                        <a:spcAft>
                          <a:spcPts val="0"/>
                        </a:spcAft>
                        <a:buClr>
                          <a:srgbClr val="374957"/>
                        </a:buClr>
                        <a:buSzPts val="700"/>
                        <a:buFont typeface="Proxima Nova Semibold"/>
                        <a:buChar char="➔"/>
                      </a:pPr>
                      <a:r>
                        <a:rPr lang="en" sz="700">
                          <a:solidFill>
                            <a:srgbClr val="374957"/>
                          </a:solidFill>
                          <a:latin typeface="Proxima Nova Semibold"/>
                          <a:ea typeface="Proxima Nova Semibold"/>
                          <a:cs typeface="Proxima Nova Semibold"/>
                          <a:sym typeface="Proxima Nova Semibold"/>
                        </a:rPr>
                        <a:t>Khai thác khách hàng tiềm năng.</a:t>
                      </a:r>
                      <a:endParaRPr b="1" sz="1000">
                        <a:solidFill>
                          <a:srgbClr val="374957"/>
                        </a:solidFill>
                        <a:latin typeface="Proxima Nova"/>
                        <a:ea typeface="Proxima Nova"/>
                        <a:cs typeface="Proxima Nova"/>
                        <a:sym typeface="Proxima Nov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000">
                          <a:solidFill>
                            <a:srgbClr val="FF0000"/>
                          </a:solidFill>
                          <a:latin typeface="Proxima Nova"/>
                          <a:ea typeface="Proxima Nova"/>
                          <a:cs typeface="Proxima Nova"/>
                          <a:sym typeface="Proxima Nova"/>
                        </a:rPr>
                        <a:t>10</a:t>
                      </a:r>
                      <a:endParaRPr b="1" sz="10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800">
                          <a:solidFill>
                            <a:srgbClr val="FF0000"/>
                          </a:solidFill>
                          <a:latin typeface="Proxima Nova"/>
                          <a:ea typeface="Proxima Nova"/>
                          <a:cs typeface="Proxima Nova"/>
                          <a:sym typeface="Proxima Nova"/>
                        </a:rPr>
                        <a:t>phases/ giai đoạn</a:t>
                      </a:r>
                      <a:endParaRPr i="1" sz="8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lang="en" sz="700">
                          <a:solidFill>
                            <a:schemeClr val="lt1"/>
                          </a:solidFill>
                          <a:latin typeface="Proxima Nova"/>
                          <a:ea typeface="Proxima Nova"/>
                          <a:cs typeface="Proxima Nova"/>
                          <a:sym typeface="Proxima Nova"/>
                        </a:rPr>
                        <a:t>SL dự kiến: 5 sp/ phase</a:t>
                      </a:r>
                      <a:endParaRPr sz="700">
                        <a:solidFill>
                          <a:schemeClr val="lt1"/>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000">
                          <a:solidFill>
                            <a:srgbClr val="FF0000"/>
                          </a:solidFill>
                          <a:latin typeface="Proxima Nova"/>
                          <a:ea typeface="Proxima Nova"/>
                          <a:cs typeface="Proxima Nova"/>
                          <a:sym typeface="Proxima Nova"/>
                        </a:rPr>
                        <a:t>10</a:t>
                      </a:r>
                      <a:endParaRPr b="1" sz="10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800">
                          <a:solidFill>
                            <a:srgbClr val="FF0000"/>
                          </a:solidFill>
                          <a:latin typeface="Proxima Nova"/>
                          <a:ea typeface="Proxima Nova"/>
                          <a:cs typeface="Proxima Nova"/>
                          <a:sym typeface="Proxima Nova"/>
                        </a:rPr>
                        <a:t>phases/ giai đoạn</a:t>
                      </a:r>
                      <a:endParaRPr i="1" sz="8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lang="en" sz="700">
                          <a:solidFill>
                            <a:schemeClr val="lt1"/>
                          </a:solidFill>
                          <a:latin typeface="Proxima Nova"/>
                          <a:ea typeface="Proxima Nova"/>
                          <a:cs typeface="Proxima Nova"/>
                          <a:sym typeface="Proxima Nova"/>
                        </a:rPr>
                        <a:t>SL dự kiến: 5 sp/ phase</a:t>
                      </a:r>
                      <a:endParaRPr i="1" sz="8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r h="288550">
                <a:tc rowSpan="2">
                  <a:txBody>
                    <a:bodyPr/>
                    <a:lstStyle/>
                    <a:p>
                      <a:pPr indent="0" lvl="0" marL="72000" rtl="0" algn="l">
                        <a:spcBef>
                          <a:spcPts val="0"/>
                        </a:spcBef>
                        <a:spcAft>
                          <a:spcPts val="0"/>
                        </a:spcAft>
                        <a:buNone/>
                      </a:pPr>
                      <a:r>
                        <a:rPr b="1" lang="en" sz="900">
                          <a:solidFill>
                            <a:srgbClr val="374957"/>
                          </a:solidFill>
                          <a:latin typeface="Proxima Nova"/>
                          <a:ea typeface="Proxima Nova"/>
                          <a:cs typeface="Proxima Nova"/>
                          <a:sym typeface="Proxima Nova"/>
                        </a:rPr>
                        <a:t>Bài Quảng bá sản phẩm </a:t>
                      </a:r>
                      <a:endParaRPr b="1" sz="900">
                        <a:solidFill>
                          <a:srgbClr val="374957"/>
                        </a:solidFill>
                        <a:latin typeface="Proxima Nova"/>
                        <a:ea typeface="Proxima Nova"/>
                        <a:cs typeface="Proxima Nova"/>
                        <a:sym typeface="Proxima Nova"/>
                      </a:endParaRPr>
                    </a:p>
                    <a:p>
                      <a:pPr indent="0" lvl="0" marL="72000" rtl="0" algn="l">
                        <a:spcBef>
                          <a:spcPts val="0"/>
                        </a:spcBef>
                        <a:spcAft>
                          <a:spcPts val="0"/>
                        </a:spcAft>
                        <a:buNone/>
                      </a:pPr>
                      <a:r>
                        <a:rPr i="1" lang="en" sz="700">
                          <a:solidFill>
                            <a:srgbClr val="374957"/>
                          </a:solidFill>
                          <a:latin typeface="Proxima Nova"/>
                          <a:ea typeface="Proxima Nova"/>
                          <a:cs typeface="Proxima Nova"/>
                          <a:sym typeface="Proxima Nova"/>
                        </a:rPr>
                        <a:t>*** Đính kèm link mua hàng (nếu có)</a:t>
                      </a:r>
                      <a:endParaRPr i="1" sz="700">
                        <a:solidFill>
                          <a:srgbClr val="374957"/>
                        </a:solidFill>
                        <a:latin typeface="Proxima Nova"/>
                        <a:ea typeface="Proxima Nova"/>
                        <a:cs typeface="Proxima Nova"/>
                        <a:sym typeface="Proxima Nova"/>
                      </a:endParaRPr>
                    </a:p>
                    <a:p>
                      <a:pPr indent="-134449" lvl="0" marL="269999" rtl="0" algn="l">
                        <a:spcBef>
                          <a:spcPts val="0"/>
                        </a:spcBef>
                        <a:spcAft>
                          <a:spcPts val="0"/>
                        </a:spcAft>
                        <a:buClr>
                          <a:srgbClr val="374957"/>
                        </a:buClr>
                        <a:buSzPts val="700"/>
                        <a:buFont typeface="Proxima Nova Semibold"/>
                        <a:buChar char="➔"/>
                      </a:pPr>
                      <a:r>
                        <a:rPr lang="en" sz="700">
                          <a:solidFill>
                            <a:srgbClr val="374957"/>
                          </a:solidFill>
                          <a:latin typeface="Proxima Nova Semibold"/>
                          <a:ea typeface="Proxima Nova Semibold"/>
                          <a:cs typeface="Proxima Nova Semibold"/>
                          <a:sym typeface="Proxima Nova Semibold"/>
                        </a:rPr>
                        <a:t>Xây dựng nhận thức về sản phẩm mạnh mẽ hơn.</a:t>
                      </a:r>
                      <a:endParaRPr sz="700">
                        <a:solidFill>
                          <a:srgbClr val="374957"/>
                        </a:solidFill>
                        <a:latin typeface="Proxima Nova Semibold"/>
                        <a:ea typeface="Proxima Nova Semibold"/>
                        <a:cs typeface="Proxima Nova Semibold"/>
                        <a:sym typeface="Proxima Nova Semibold"/>
                      </a:endParaRPr>
                    </a:p>
                    <a:p>
                      <a:pPr indent="-134449" lvl="0" marL="269999" rtl="0" algn="l">
                        <a:spcBef>
                          <a:spcPts val="0"/>
                        </a:spcBef>
                        <a:spcAft>
                          <a:spcPts val="0"/>
                        </a:spcAft>
                        <a:buClr>
                          <a:srgbClr val="374957"/>
                        </a:buClr>
                        <a:buSzPts val="700"/>
                        <a:buFont typeface="Proxima Nova Semibold"/>
                        <a:buChar char="➔"/>
                      </a:pPr>
                      <a:r>
                        <a:rPr lang="en" sz="700">
                          <a:solidFill>
                            <a:srgbClr val="374957"/>
                          </a:solidFill>
                          <a:latin typeface="Proxima Nova Semibold"/>
                          <a:ea typeface="Proxima Nova Semibold"/>
                          <a:cs typeface="Proxima Nova Semibold"/>
                          <a:sym typeface="Proxima Nova Semibold"/>
                        </a:rPr>
                        <a:t>Giới thiệu chi tiết sản phẩm qua sự khác biệt và lý do để tin dùng.</a:t>
                      </a:r>
                      <a:endParaRPr b="1" i="1" sz="900">
                        <a:solidFill>
                          <a:srgbClr val="374957"/>
                        </a:solidFill>
                        <a:latin typeface="Proxima Nova"/>
                        <a:ea typeface="Proxima Nova"/>
                        <a:cs typeface="Proxima Nova"/>
                        <a:sym typeface="Proxima Nov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000">
                          <a:solidFill>
                            <a:srgbClr val="FF0000"/>
                          </a:solidFill>
                          <a:latin typeface="Proxima Nova"/>
                          <a:ea typeface="Proxima Nova"/>
                          <a:cs typeface="Proxima Nova"/>
                          <a:sym typeface="Proxima Nova"/>
                        </a:rPr>
                        <a:t>02 </a:t>
                      </a:r>
                      <a:r>
                        <a:rPr i="1" lang="en" sz="800">
                          <a:solidFill>
                            <a:srgbClr val="FF0000"/>
                          </a:solidFill>
                          <a:latin typeface="Proxima Nova"/>
                          <a:ea typeface="Proxima Nova"/>
                          <a:cs typeface="Proxima Nova"/>
                          <a:sym typeface="Proxima Nova"/>
                        </a:rPr>
                        <a:t>bài</a:t>
                      </a:r>
                      <a:endParaRPr b="1" sz="8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dash"/>
                      <a:round/>
                      <a:headEnd len="sm" w="sm" type="none"/>
                      <a:tailEnd len="sm" w="sm" type="none"/>
                    </a:lnB>
                    <a:solidFill>
                      <a:schemeClr val="lt2"/>
                    </a:solidFill>
                  </a:tcPr>
                </a:tc>
                <a:tc>
                  <a:txBody>
                    <a:bodyPr/>
                    <a:lstStyle/>
                    <a:p>
                      <a:pPr indent="0" lvl="0" marL="72000" rtl="0" algn="ctr">
                        <a:spcBef>
                          <a:spcPts val="0"/>
                        </a:spcBef>
                        <a:spcAft>
                          <a:spcPts val="0"/>
                        </a:spcAft>
                        <a:buClr>
                          <a:srgbClr val="000000"/>
                        </a:buClr>
                        <a:buSzPts val="1100"/>
                        <a:buFont typeface="Arial"/>
                        <a:buNone/>
                      </a:pPr>
                      <a:r>
                        <a:rPr b="1" lang="en" sz="1000">
                          <a:solidFill>
                            <a:srgbClr val="FF0000"/>
                          </a:solidFill>
                          <a:latin typeface="Proxima Nova"/>
                          <a:ea typeface="Proxima Nova"/>
                          <a:cs typeface="Proxima Nova"/>
                          <a:sym typeface="Proxima Nova"/>
                        </a:rPr>
                        <a:t>02 </a:t>
                      </a:r>
                      <a:r>
                        <a:rPr i="1" lang="en" sz="800">
                          <a:solidFill>
                            <a:srgbClr val="FF0000"/>
                          </a:solidFill>
                          <a:latin typeface="Proxima Nova"/>
                          <a:ea typeface="Proxima Nova"/>
                          <a:cs typeface="Proxima Nova"/>
                          <a:sym typeface="Proxima Nova"/>
                        </a:rPr>
                        <a:t>bài</a:t>
                      </a:r>
                      <a:endParaRPr b="1" sz="10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dash"/>
                      <a:round/>
                      <a:headEnd len="sm" w="sm" type="none"/>
                      <a:tailEnd len="sm" w="sm" type="none"/>
                    </a:lnB>
                    <a:solidFill>
                      <a:schemeClr val="lt2"/>
                    </a:solidFill>
                  </a:tcPr>
                </a:tc>
              </a:tr>
              <a:tr h="347675">
                <a:tc vMerge="1"/>
                <a:tc>
                  <a:txBody>
                    <a:bodyPr/>
                    <a:lstStyle/>
                    <a:p>
                      <a:pPr indent="0" lvl="0" marL="72000" rtl="0" algn="ctr">
                        <a:spcBef>
                          <a:spcPts val="0"/>
                        </a:spcBef>
                        <a:spcAft>
                          <a:spcPts val="0"/>
                        </a:spcAft>
                        <a:buNone/>
                      </a:pPr>
                      <a:r>
                        <a:rPr lang="en" sz="700">
                          <a:solidFill>
                            <a:srgbClr val="374957"/>
                          </a:solidFill>
                          <a:latin typeface="Proxima Nova"/>
                          <a:ea typeface="Proxima Nova"/>
                          <a:cs typeface="Proxima Nova"/>
                          <a:sym typeface="Proxima Nova"/>
                        </a:rPr>
                        <a:t>Định dạng</a:t>
                      </a:r>
                      <a:endParaRPr sz="700">
                        <a:solidFill>
                          <a:srgbClr val="374957"/>
                        </a:solidFill>
                        <a:latin typeface="Proxima Nova"/>
                        <a:ea typeface="Proxima Nova"/>
                        <a:cs typeface="Proxima Nova"/>
                        <a:sym typeface="Proxima Nova"/>
                      </a:endParaRPr>
                    </a:p>
                    <a:p>
                      <a:pPr indent="0" lvl="0" marL="72000" rtl="0" algn="ctr">
                        <a:spcBef>
                          <a:spcPts val="0"/>
                        </a:spcBef>
                        <a:spcAft>
                          <a:spcPts val="0"/>
                        </a:spcAft>
                        <a:buNone/>
                      </a:pPr>
                      <a:r>
                        <a:rPr b="1" lang="en" sz="700">
                          <a:solidFill>
                            <a:srgbClr val="374957"/>
                          </a:solidFill>
                          <a:latin typeface="Proxima Nova"/>
                          <a:ea typeface="Proxima Nova"/>
                          <a:cs typeface="Proxima Nova"/>
                          <a:sym typeface="Proxima Nova"/>
                        </a:rPr>
                        <a:t>Multi - Image </a:t>
                      </a:r>
                      <a:r>
                        <a:rPr lang="en" sz="700">
                          <a:solidFill>
                            <a:srgbClr val="374957"/>
                          </a:solidFill>
                          <a:latin typeface="Proxima Nova"/>
                          <a:ea typeface="Proxima Nova"/>
                          <a:cs typeface="Proxima Nova"/>
                          <a:sym typeface="Proxima Nova"/>
                        </a:rPr>
                        <a:t>(01 bài)</a:t>
                      </a:r>
                      <a:endParaRPr sz="700">
                        <a:solidFill>
                          <a:srgbClr val="374957"/>
                        </a:solidFill>
                        <a:latin typeface="Proxima Nova"/>
                        <a:ea typeface="Proxima Nova"/>
                        <a:cs typeface="Proxima Nova"/>
                        <a:sym typeface="Proxima Nova"/>
                      </a:endParaRPr>
                    </a:p>
                    <a:p>
                      <a:pPr indent="0" lvl="0" marL="72000" rtl="0" algn="ctr">
                        <a:spcBef>
                          <a:spcPts val="0"/>
                        </a:spcBef>
                        <a:spcAft>
                          <a:spcPts val="0"/>
                        </a:spcAft>
                        <a:buNone/>
                      </a:pPr>
                      <a:r>
                        <a:rPr b="1" lang="en" sz="700">
                          <a:solidFill>
                            <a:srgbClr val="374957"/>
                          </a:solidFill>
                          <a:latin typeface="Proxima Nova"/>
                          <a:ea typeface="Proxima Nova"/>
                          <a:cs typeface="Proxima Nova"/>
                          <a:sym typeface="Proxima Nova"/>
                        </a:rPr>
                        <a:t>SIngle - Image </a:t>
                      </a:r>
                      <a:r>
                        <a:rPr lang="en" sz="700">
                          <a:solidFill>
                            <a:srgbClr val="374957"/>
                          </a:solidFill>
                          <a:latin typeface="Proxima Nova"/>
                          <a:ea typeface="Proxima Nova"/>
                          <a:cs typeface="Proxima Nova"/>
                          <a:sym typeface="Proxima Nova"/>
                        </a:rPr>
                        <a:t>(01 bài)</a:t>
                      </a:r>
                      <a:endParaRPr b="1" sz="700">
                        <a:solidFill>
                          <a:srgbClr val="374957"/>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dash"/>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lang="en" sz="700">
                          <a:solidFill>
                            <a:srgbClr val="374957"/>
                          </a:solidFill>
                          <a:latin typeface="Proxima Nova"/>
                          <a:ea typeface="Proxima Nova"/>
                          <a:cs typeface="Proxima Nova"/>
                          <a:sym typeface="Proxima Nova"/>
                        </a:rPr>
                        <a:t>Định dạng</a:t>
                      </a:r>
                      <a:endParaRPr sz="700">
                        <a:solidFill>
                          <a:srgbClr val="374957"/>
                        </a:solidFill>
                        <a:latin typeface="Proxima Nova"/>
                        <a:ea typeface="Proxima Nova"/>
                        <a:cs typeface="Proxima Nova"/>
                        <a:sym typeface="Proxima Nova"/>
                      </a:endParaRPr>
                    </a:p>
                    <a:p>
                      <a:pPr indent="0" lvl="0" marL="72000" rtl="0" algn="ctr">
                        <a:spcBef>
                          <a:spcPts val="0"/>
                        </a:spcBef>
                        <a:spcAft>
                          <a:spcPts val="0"/>
                        </a:spcAft>
                        <a:buNone/>
                      </a:pPr>
                      <a:r>
                        <a:rPr b="1" lang="en" sz="700">
                          <a:solidFill>
                            <a:srgbClr val="374957"/>
                          </a:solidFill>
                          <a:latin typeface="Proxima Nova"/>
                          <a:ea typeface="Proxima Nova"/>
                          <a:cs typeface="Proxima Nova"/>
                          <a:sym typeface="Proxima Nova"/>
                        </a:rPr>
                        <a:t>Multi - Image </a:t>
                      </a:r>
                      <a:r>
                        <a:rPr lang="en" sz="700">
                          <a:solidFill>
                            <a:srgbClr val="374957"/>
                          </a:solidFill>
                          <a:latin typeface="Proxima Nova"/>
                          <a:ea typeface="Proxima Nova"/>
                          <a:cs typeface="Proxima Nova"/>
                          <a:sym typeface="Proxima Nova"/>
                        </a:rPr>
                        <a:t>(01 bài)</a:t>
                      </a:r>
                      <a:endParaRPr sz="700">
                        <a:solidFill>
                          <a:srgbClr val="374957"/>
                        </a:solidFill>
                        <a:latin typeface="Proxima Nova"/>
                        <a:ea typeface="Proxima Nova"/>
                        <a:cs typeface="Proxima Nova"/>
                        <a:sym typeface="Proxima Nova"/>
                      </a:endParaRPr>
                    </a:p>
                    <a:p>
                      <a:pPr indent="0" lvl="0" marL="72000" rtl="0" algn="ctr">
                        <a:spcBef>
                          <a:spcPts val="0"/>
                        </a:spcBef>
                        <a:spcAft>
                          <a:spcPts val="0"/>
                        </a:spcAft>
                        <a:buNone/>
                      </a:pPr>
                      <a:r>
                        <a:rPr b="1" lang="en" sz="700">
                          <a:solidFill>
                            <a:srgbClr val="374957"/>
                          </a:solidFill>
                          <a:latin typeface="Proxima Nova"/>
                          <a:ea typeface="Proxima Nova"/>
                          <a:cs typeface="Proxima Nova"/>
                          <a:sym typeface="Proxima Nova"/>
                        </a:rPr>
                        <a:t>SIngle - Image </a:t>
                      </a:r>
                      <a:r>
                        <a:rPr lang="en" sz="700">
                          <a:solidFill>
                            <a:srgbClr val="374957"/>
                          </a:solidFill>
                          <a:latin typeface="Proxima Nova"/>
                          <a:ea typeface="Proxima Nova"/>
                          <a:cs typeface="Proxima Nova"/>
                          <a:sym typeface="Proxima Nova"/>
                        </a:rPr>
                        <a:t>(01 bài)</a:t>
                      </a:r>
                      <a:endParaRPr sz="700">
                        <a:solidFill>
                          <a:srgbClr val="374957"/>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dash"/>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r h="450475">
                <a:tc>
                  <a:txBody>
                    <a:bodyPr/>
                    <a:lstStyle/>
                    <a:p>
                      <a:pPr indent="0" lvl="0" marL="72000" rtl="0" algn="l">
                        <a:spcBef>
                          <a:spcPts val="0"/>
                        </a:spcBef>
                        <a:spcAft>
                          <a:spcPts val="0"/>
                        </a:spcAft>
                        <a:buNone/>
                      </a:pPr>
                      <a:r>
                        <a:rPr b="1" lang="en" sz="900">
                          <a:solidFill>
                            <a:srgbClr val="374957"/>
                          </a:solidFill>
                          <a:latin typeface="Proxima Nova"/>
                          <a:ea typeface="Proxima Nova"/>
                          <a:cs typeface="Proxima Nova"/>
                          <a:sym typeface="Proxima Nova"/>
                        </a:rPr>
                        <a:t>Bài</a:t>
                      </a:r>
                      <a:r>
                        <a:rPr b="1" lang="en" sz="900">
                          <a:solidFill>
                            <a:srgbClr val="374957"/>
                          </a:solidFill>
                          <a:latin typeface="Proxima Nova"/>
                          <a:ea typeface="Proxima Nova"/>
                          <a:cs typeface="Proxima Nova"/>
                          <a:sym typeface="Proxima Nova"/>
                        </a:rPr>
                        <a:t> Quảng bá thương hiệu BioLAK</a:t>
                      </a:r>
                      <a:endParaRPr b="1" sz="900">
                        <a:solidFill>
                          <a:srgbClr val="374957"/>
                        </a:solidFill>
                        <a:latin typeface="Proxima Nova"/>
                        <a:ea typeface="Proxima Nova"/>
                        <a:cs typeface="Proxima Nova"/>
                        <a:sym typeface="Proxima Nova"/>
                      </a:endParaRPr>
                    </a:p>
                    <a:p>
                      <a:pPr indent="0" lvl="0" marL="72000" rtl="0" algn="l">
                        <a:spcBef>
                          <a:spcPts val="0"/>
                        </a:spcBef>
                        <a:spcAft>
                          <a:spcPts val="0"/>
                        </a:spcAft>
                        <a:buNone/>
                      </a:pPr>
                      <a:r>
                        <a:rPr i="1" lang="en" sz="700">
                          <a:solidFill>
                            <a:srgbClr val="374957"/>
                          </a:solidFill>
                          <a:latin typeface="Proxima Nova"/>
                          <a:ea typeface="Proxima Nova"/>
                          <a:cs typeface="Proxima Nova"/>
                          <a:sym typeface="Proxima Nova"/>
                        </a:rPr>
                        <a:t>*** Đính kèm link mua hàng (nếu có)</a:t>
                      </a:r>
                      <a:endParaRPr i="1" sz="700">
                        <a:solidFill>
                          <a:srgbClr val="374957"/>
                        </a:solidFill>
                        <a:latin typeface="Proxima Nova"/>
                        <a:ea typeface="Proxima Nova"/>
                        <a:cs typeface="Proxima Nova"/>
                        <a:sym typeface="Proxima Nova"/>
                      </a:endParaRPr>
                    </a:p>
                    <a:p>
                      <a:pPr indent="-142875" lvl="0" marL="257175" rtl="0" algn="l">
                        <a:spcBef>
                          <a:spcPts val="0"/>
                        </a:spcBef>
                        <a:spcAft>
                          <a:spcPts val="0"/>
                        </a:spcAft>
                        <a:buClr>
                          <a:srgbClr val="374957"/>
                        </a:buClr>
                        <a:buSzPts val="900"/>
                        <a:buFont typeface="Proxima Nova Semibold"/>
                        <a:buChar char="➔"/>
                      </a:pPr>
                      <a:r>
                        <a:rPr lang="en" sz="700">
                          <a:solidFill>
                            <a:srgbClr val="374957"/>
                          </a:solidFill>
                          <a:latin typeface="Proxima Nova Semibold"/>
                          <a:ea typeface="Proxima Nova Semibold"/>
                          <a:cs typeface="Proxima Nova Semibold"/>
                          <a:sym typeface="Proxima Nova Semibold"/>
                        </a:rPr>
                        <a:t>Nâng cao nhận thức về thương hiệu thông qua nhiều hình thức truyền tải thông tin khác nhau</a:t>
                      </a:r>
                      <a:r>
                        <a:rPr lang="en" sz="600">
                          <a:solidFill>
                            <a:srgbClr val="023831"/>
                          </a:solidFill>
                          <a:latin typeface="Proxima Nova Semibold"/>
                          <a:ea typeface="Proxima Nova Semibold"/>
                          <a:cs typeface="Proxima Nova Semibold"/>
                          <a:sym typeface="Proxima Nova Semibold"/>
                        </a:rPr>
                        <a:t>.</a:t>
                      </a:r>
                      <a:endParaRPr b="1" sz="900">
                        <a:solidFill>
                          <a:srgbClr val="374957"/>
                        </a:solidFill>
                        <a:latin typeface="Proxima Nova"/>
                        <a:ea typeface="Proxima Nova"/>
                        <a:cs typeface="Proxima Nova"/>
                        <a:sym typeface="Proxima Nov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gridSpan="2">
                  <a:txBody>
                    <a:bodyPr/>
                    <a:lstStyle/>
                    <a:p>
                      <a:pPr indent="0" lvl="0" marL="0" rtl="0" algn="ctr">
                        <a:spcBef>
                          <a:spcPts val="0"/>
                        </a:spcBef>
                        <a:spcAft>
                          <a:spcPts val="0"/>
                        </a:spcAft>
                        <a:buNone/>
                      </a:pPr>
                      <a:r>
                        <a:rPr b="1" lang="en" sz="1000">
                          <a:solidFill>
                            <a:srgbClr val="FF0000"/>
                          </a:solidFill>
                          <a:latin typeface="Proxima Nova"/>
                          <a:ea typeface="Proxima Nova"/>
                          <a:cs typeface="Proxima Nova"/>
                          <a:sym typeface="Proxima Nova"/>
                        </a:rPr>
                        <a:t>01</a:t>
                      </a:r>
                      <a:endParaRPr i="1" sz="800">
                        <a:solidFill>
                          <a:srgbClr val="FF0000"/>
                        </a:solidFill>
                        <a:latin typeface="Proxima Nova"/>
                        <a:ea typeface="Proxima Nova"/>
                        <a:cs typeface="Proxima Nova"/>
                        <a:sym typeface="Proxima Nova"/>
                      </a:endParaRPr>
                    </a:p>
                    <a:p>
                      <a:pPr indent="0" lvl="0" marL="0" rtl="0" algn="ctr">
                        <a:spcBef>
                          <a:spcPts val="0"/>
                        </a:spcBef>
                        <a:spcAft>
                          <a:spcPts val="0"/>
                        </a:spcAft>
                        <a:buNone/>
                      </a:pPr>
                      <a:r>
                        <a:rPr lang="en" sz="700">
                          <a:solidFill>
                            <a:srgbClr val="374957"/>
                          </a:solidFill>
                          <a:latin typeface="Proxima Nova"/>
                          <a:ea typeface="Proxima Nova"/>
                          <a:cs typeface="Proxima Nova"/>
                          <a:sym typeface="Proxima Nova"/>
                        </a:rPr>
                        <a:t>Định dạng:</a:t>
                      </a:r>
                      <a:r>
                        <a:rPr i="1" lang="en" sz="800">
                          <a:solidFill>
                            <a:srgbClr val="FF0000"/>
                          </a:solidFill>
                          <a:latin typeface="Proxima Nova"/>
                          <a:ea typeface="Proxima Nova"/>
                          <a:cs typeface="Proxima Nova"/>
                          <a:sym typeface="Proxima Nova"/>
                        </a:rPr>
                        <a:t> </a:t>
                      </a:r>
                      <a:r>
                        <a:rPr b="1" lang="en" sz="700">
                          <a:solidFill>
                            <a:srgbClr val="374957"/>
                          </a:solidFill>
                          <a:latin typeface="Proxima Nova"/>
                          <a:ea typeface="Proxima Nova"/>
                          <a:cs typeface="Proxima Nova"/>
                          <a:sym typeface="Proxima Nova"/>
                        </a:rPr>
                        <a:t>Animation MP4</a:t>
                      </a:r>
                      <a:endParaRPr i="1" sz="8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hMerge="1"/>
              </a:tr>
              <a:tr h="328200">
                <a:tc>
                  <a:txBody>
                    <a:bodyPr/>
                    <a:lstStyle/>
                    <a:p>
                      <a:pPr indent="0" lvl="0" marL="72000" rtl="0" algn="l">
                        <a:spcBef>
                          <a:spcPts val="0"/>
                        </a:spcBef>
                        <a:spcAft>
                          <a:spcPts val="0"/>
                        </a:spcAft>
                        <a:buNone/>
                      </a:pPr>
                      <a:r>
                        <a:rPr b="1" lang="en" sz="900">
                          <a:solidFill>
                            <a:srgbClr val="374957"/>
                          </a:solidFill>
                          <a:latin typeface="Proxima Nova"/>
                          <a:ea typeface="Proxima Nova"/>
                          <a:cs typeface="Proxima Nova"/>
                          <a:sym typeface="Proxima Nova"/>
                        </a:rPr>
                        <a:t>Video Quảng bá thương hiệu </a:t>
                      </a:r>
                      <a:endParaRPr b="1" sz="900">
                        <a:solidFill>
                          <a:srgbClr val="374957"/>
                        </a:solidFill>
                        <a:latin typeface="Proxima Nova"/>
                        <a:ea typeface="Proxima Nova"/>
                        <a:cs typeface="Proxima Nova"/>
                        <a:sym typeface="Proxima Nova"/>
                      </a:endParaRPr>
                    </a:p>
                    <a:p>
                      <a:pPr indent="0" lvl="0" marL="72000" rtl="0" algn="l">
                        <a:spcBef>
                          <a:spcPts val="0"/>
                        </a:spcBef>
                        <a:spcAft>
                          <a:spcPts val="0"/>
                        </a:spcAft>
                        <a:buNone/>
                      </a:pPr>
                      <a:r>
                        <a:rPr i="1" lang="en" sz="700">
                          <a:solidFill>
                            <a:srgbClr val="374957"/>
                          </a:solidFill>
                          <a:latin typeface="Proxima Nova"/>
                          <a:ea typeface="Proxima Nova"/>
                          <a:cs typeface="Proxima Nova"/>
                          <a:sym typeface="Proxima Nova"/>
                        </a:rPr>
                        <a:t>*** Đính kèm link mua hàng (nếu có)</a:t>
                      </a:r>
                      <a:endParaRPr i="1" sz="700">
                        <a:solidFill>
                          <a:srgbClr val="374957"/>
                        </a:solidFill>
                        <a:latin typeface="Proxima Nova"/>
                        <a:ea typeface="Proxima Nova"/>
                        <a:cs typeface="Proxima Nova"/>
                        <a:sym typeface="Proxima Nova"/>
                      </a:endParaRPr>
                    </a:p>
                    <a:p>
                      <a:pPr indent="-134449" lvl="0" marL="269999" rtl="0" algn="l">
                        <a:spcBef>
                          <a:spcPts val="0"/>
                        </a:spcBef>
                        <a:spcAft>
                          <a:spcPts val="0"/>
                        </a:spcAft>
                        <a:buClr>
                          <a:srgbClr val="374957"/>
                        </a:buClr>
                        <a:buSzPts val="700"/>
                        <a:buFont typeface="Proxima Nova Semibold"/>
                        <a:buChar char="➔"/>
                      </a:pPr>
                      <a:r>
                        <a:rPr lang="en" sz="700">
                          <a:solidFill>
                            <a:srgbClr val="374957"/>
                          </a:solidFill>
                          <a:latin typeface="Proxima Nova Semibold"/>
                          <a:ea typeface="Proxima Nova Semibold"/>
                          <a:cs typeface="Proxima Nova Semibold"/>
                          <a:sym typeface="Proxima Nova Semibold"/>
                        </a:rPr>
                        <a:t>Xây dựng nhận thức về sản phẩm mạnh mẽ hơn.</a:t>
                      </a:r>
                      <a:endParaRPr b="1" sz="900">
                        <a:solidFill>
                          <a:srgbClr val="374957"/>
                        </a:solidFill>
                        <a:latin typeface="Proxima Nova"/>
                        <a:ea typeface="Proxima Nova"/>
                        <a:cs typeface="Proxima Nova"/>
                        <a:sym typeface="Proxima Nov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gridSpan="2">
                  <a:txBody>
                    <a:bodyPr/>
                    <a:lstStyle/>
                    <a:p>
                      <a:pPr indent="0" lvl="0" marL="0" rtl="0" algn="ctr">
                        <a:spcBef>
                          <a:spcPts val="0"/>
                        </a:spcBef>
                        <a:spcAft>
                          <a:spcPts val="0"/>
                        </a:spcAft>
                        <a:buNone/>
                      </a:pPr>
                      <a:r>
                        <a:rPr b="1" lang="en" sz="1000">
                          <a:solidFill>
                            <a:srgbClr val="FF0000"/>
                          </a:solidFill>
                          <a:latin typeface="Proxima Nova"/>
                          <a:ea typeface="Proxima Nova"/>
                          <a:cs typeface="Proxima Nova"/>
                          <a:sym typeface="Proxima Nova"/>
                        </a:rPr>
                        <a:t>01</a:t>
                      </a:r>
                      <a:endParaRPr i="1" sz="800">
                        <a:solidFill>
                          <a:srgbClr val="FF0000"/>
                        </a:solidFill>
                        <a:latin typeface="Proxima Nova"/>
                        <a:ea typeface="Proxima Nova"/>
                        <a:cs typeface="Proxima Nova"/>
                        <a:sym typeface="Proxima Nova"/>
                      </a:endParaRPr>
                    </a:p>
                    <a:p>
                      <a:pPr indent="0" lvl="0" marL="0" rtl="0" algn="ctr">
                        <a:spcBef>
                          <a:spcPts val="0"/>
                        </a:spcBef>
                        <a:spcAft>
                          <a:spcPts val="0"/>
                        </a:spcAft>
                        <a:buNone/>
                      </a:pPr>
                      <a:r>
                        <a:rPr lang="en" sz="700">
                          <a:solidFill>
                            <a:srgbClr val="374957"/>
                          </a:solidFill>
                          <a:latin typeface="Proxima Nova"/>
                          <a:ea typeface="Proxima Nova"/>
                          <a:cs typeface="Proxima Nova"/>
                          <a:sym typeface="Proxima Nova"/>
                        </a:rPr>
                        <a:t>Định dạng:</a:t>
                      </a:r>
                      <a:r>
                        <a:rPr i="1" lang="en" sz="800">
                          <a:solidFill>
                            <a:srgbClr val="FF0000"/>
                          </a:solidFill>
                          <a:latin typeface="Proxima Nova"/>
                          <a:ea typeface="Proxima Nova"/>
                          <a:cs typeface="Proxima Nova"/>
                          <a:sym typeface="Proxima Nova"/>
                        </a:rPr>
                        <a:t> </a:t>
                      </a:r>
                      <a:r>
                        <a:rPr b="1" lang="en" sz="700">
                          <a:solidFill>
                            <a:srgbClr val="374957"/>
                          </a:solidFill>
                          <a:latin typeface="Proxima Nova"/>
                          <a:ea typeface="Proxima Nova"/>
                          <a:cs typeface="Proxima Nova"/>
                          <a:sym typeface="Proxima Nova"/>
                        </a:rPr>
                        <a:t>Video</a:t>
                      </a:r>
                      <a:endParaRPr i="1" sz="8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hMerge="1"/>
              </a:tr>
              <a:tr h="512950">
                <a:tc>
                  <a:txBody>
                    <a:bodyPr/>
                    <a:lstStyle/>
                    <a:p>
                      <a:pPr indent="0" lvl="0" marL="72000" rtl="0" algn="l">
                        <a:spcBef>
                          <a:spcPts val="0"/>
                        </a:spcBef>
                        <a:spcAft>
                          <a:spcPts val="0"/>
                        </a:spcAft>
                        <a:buNone/>
                      </a:pPr>
                      <a:r>
                        <a:rPr b="1" lang="en" sz="900">
                          <a:solidFill>
                            <a:srgbClr val="374957"/>
                          </a:solidFill>
                          <a:latin typeface="Proxima Nova"/>
                          <a:ea typeface="Proxima Nova"/>
                          <a:cs typeface="Proxima Nova"/>
                          <a:sym typeface="Proxima Nova"/>
                        </a:rPr>
                        <a:t>Voucher Shop</a:t>
                      </a:r>
                      <a:endParaRPr b="1" sz="900">
                        <a:solidFill>
                          <a:srgbClr val="374957"/>
                        </a:solidFill>
                        <a:latin typeface="Proxima Nova"/>
                        <a:ea typeface="Proxima Nova"/>
                        <a:cs typeface="Proxima Nova"/>
                        <a:sym typeface="Proxima Nova"/>
                      </a:endParaRPr>
                    </a:p>
                    <a:p>
                      <a:pPr indent="-134449" lvl="0" marL="269999" rtl="0" algn="l">
                        <a:spcBef>
                          <a:spcPts val="0"/>
                        </a:spcBef>
                        <a:spcAft>
                          <a:spcPts val="0"/>
                        </a:spcAft>
                        <a:buClr>
                          <a:srgbClr val="374957"/>
                        </a:buClr>
                        <a:buSzPts val="700"/>
                        <a:buFont typeface="Proxima Nova Semibold"/>
                        <a:buChar char="➔"/>
                      </a:pPr>
                      <a:r>
                        <a:rPr lang="en" sz="700">
                          <a:solidFill>
                            <a:srgbClr val="374957"/>
                          </a:solidFill>
                          <a:latin typeface="Proxima Nova Semibold"/>
                          <a:ea typeface="Proxima Nova Semibold"/>
                          <a:cs typeface="Proxima Nova Semibold"/>
                          <a:sym typeface="Proxima Nova Semibold"/>
                        </a:rPr>
                        <a:t>Khuyến khích quyết định mua hàng của Piers để tăng doanh thu.</a:t>
                      </a:r>
                      <a:endParaRPr sz="700">
                        <a:solidFill>
                          <a:srgbClr val="374957"/>
                        </a:solidFill>
                        <a:latin typeface="Proxima Nova Semibold"/>
                        <a:ea typeface="Proxima Nova Semibold"/>
                        <a:cs typeface="Proxima Nova Semibold"/>
                        <a:sym typeface="Proxima Nova Semibold"/>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000">
                          <a:solidFill>
                            <a:srgbClr val="FF0000"/>
                          </a:solidFill>
                          <a:latin typeface="Proxima Nova"/>
                          <a:ea typeface="Proxima Nova"/>
                          <a:cs typeface="Proxima Nova"/>
                          <a:sym typeface="Proxima Nova"/>
                        </a:rPr>
                        <a:t>01</a:t>
                      </a:r>
                      <a:endParaRPr b="1" sz="10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800">
                          <a:solidFill>
                            <a:srgbClr val="FF0000"/>
                          </a:solidFill>
                          <a:latin typeface="Proxima Nova"/>
                          <a:ea typeface="Proxima Nova"/>
                          <a:cs typeface="Proxima Nova"/>
                          <a:sym typeface="Proxima Nova"/>
                        </a:rPr>
                        <a:t>Voucher Hot Deal Post</a:t>
                      </a:r>
                      <a:endParaRPr b="1" sz="800">
                        <a:solidFill>
                          <a:srgbClr val="374957"/>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000">
                          <a:solidFill>
                            <a:srgbClr val="FF0000"/>
                          </a:solidFill>
                          <a:latin typeface="Proxima Nova"/>
                          <a:ea typeface="Proxima Nova"/>
                          <a:cs typeface="Proxima Nova"/>
                          <a:sym typeface="Proxima Nova"/>
                        </a:rPr>
                        <a:t>01</a:t>
                      </a:r>
                      <a:endParaRPr b="1" sz="10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i="1" lang="en" sz="800">
                          <a:solidFill>
                            <a:srgbClr val="FF0000"/>
                          </a:solidFill>
                          <a:latin typeface="Proxima Nova"/>
                          <a:ea typeface="Proxima Nova"/>
                          <a:cs typeface="Proxima Nova"/>
                          <a:sym typeface="Proxima Nova"/>
                        </a:rPr>
                        <a:t>Voucher Hot Deal Post</a:t>
                      </a:r>
                      <a:endParaRPr b="1" sz="10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r h="590625">
                <a:tc>
                  <a:txBody>
                    <a:bodyPr/>
                    <a:lstStyle/>
                    <a:p>
                      <a:pPr indent="0" lvl="0" marL="72000" rtl="0" algn="l">
                        <a:spcBef>
                          <a:spcPts val="0"/>
                        </a:spcBef>
                        <a:spcAft>
                          <a:spcPts val="0"/>
                        </a:spcAft>
                        <a:buNone/>
                      </a:pPr>
                      <a:r>
                        <a:rPr b="1" lang="en" sz="900">
                          <a:solidFill>
                            <a:srgbClr val="374957"/>
                          </a:solidFill>
                          <a:latin typeface="Proxima Nova"/>
                          <a:ea typeface="Proxima Nova"/>
                          <a:cs typeface="Proxima Nova"/>
                          <a:sym typeface="Proxima Nova"/>
                        </a:rPr>
                        <a:t>Production (Viral Video &amp; Livestream)</a:t>
                      </a:r>
                      <a:endParaRPr b="1" sz="900">
                        <a:solidFill>
                          <a:srgbClr val="374957"/>
                        </a:solidFill>
                        <a:latin typeface="Proxima Nova"/>
                        <a:ea typeface="Proxima Nova"/>
                        <a:cs typeface="Proxima Nova"/>
                        <a:sym typeface="Proxima Nova"/>
                      </a:endParaRPr>
                    </a:p>
                    <a:p>
                      <a:pPr indent="-134449" lvl="0" marL="269999" rtl="0" algn="l">
                        <a:spcBef>
                          <a:spcPts val="0"/>
                        </a:spcBef>
                        <a:spcAft>
                          <a:spcPts val="0"/>
                        </a:spcAft>
                        <a:buClr>
                          <a:srgbClr val="374957"/>
                        </a:buClr>
                        <a:buSzPts val="700"/>
                        <a:buFont typeface="Proxima Nova Semibold"/>
                        <a:buChar char="➔"/>
                      </a:pPr>
                      <a:r>
                        <a:rPr lang="en" sz="700">
                          <a:solidFill>
                            <a:srgbClr val="374957"/>
                          </a:solidFill>
                          <a:latin typeface="Proxima Nova Semibold"/>
                          <a:ea typeface="Proxima Nova Semibold"/>
                          <a:cs typeface="Proxima Nova Semibold"/>
                          <a:sym typeface="Proxima Nova Semibold"/>
                        </a:rPr>
                        <a:t>Khích lệ Piers tương tác với thương hiệu.</a:t>
                      </a:r>
                      <a:endParaRPr sz="700">
                        <a:solidFill>
                          <a:srgbClr val="374957"/>
                        </a:solidFill>
                        <a:latin typeface="Proxima Nova Semibold"/>
                        <a:ea typeface="Proxima Nova Semibold"/>
                        <a:cs typeface="Proxima Nova Semibold"/>
                        <a:sym typeface="Proxima Nova Semibold"/>
                      </a:endParaRPr>
                    </a:p>
                    <a:p>
                      <a:pPr indent="-134449" lvl="0" marL="269999" rtl="0" algn="l">
                        <a:spcBef>
                          <a:spcPts val="0"/>
                        </a:spcBef>
                        <a:spcAft>
                          <a:spcPts val="0"/>
                        </a:spcAft>
                        <a:buClr>
                          <a:srgbClr val="374957"/>
                        </a:buClr>
                        <a:buSzPts val="700"/>
                        <a:buFont typeface="Proxima Nova Semibold"/>
                        <a:buChar char="➔"/>
                      </a:pPr>
                      <a:r>
                        <a:rPr lang="en" sz="700">
                          <a:solidFill>
                            <a:srgbClr val="374957"/>
                          </a:solidFill>
                          <a:latin typeface="Proxima Nova Semibold"/>
                          <a:ea typeface="Proxima Nova Semibold"/>
                          <a:cs typeface="Proxima Nova Semibold"/>
                          <a:sym typeface="Proxima Nova Semibold"/>
                        </a:rPr>
                        <a:t>Tăng khả năng hiển thị cho sản phẩm của BioLAK và tăng lưu lượng truy cập vào liên kết quảng cáo</a:t>
                      </a:r>
                      <a:endParaRPr sz="700">
                        <a:solidFill>
                          <a:srgbClr val="374957"/>
                        </a:solidFill>
                        <a:latin typeface="Proxima Nova Semibold"/>
                        <a:ea typeface="Proxima Nova Semibold"/>
                        <a:cs typeface="Proxima Nova Semibold"/>
                        <a:sym typeface="Proxima Nova Semibold"/>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t/>
                      </a:r>
                      <a:endParaRPr b="1" sz="11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b="1" lang="en" sz="1100">
                          <a:solidFill>
                            <a:srgbClr val="FF0000"/>
                          </a:solidFill>
                          <a:latin typeface="Proxima Nova"/>
                          <a:ea typeface="Proxima Nova"/>
                          <a:cs typeface="Proxima Nova"/>
                          <a:sym typeface="Proxima Nova"/>
                        </a:rPr>
                        <a:t>01 </a:t>
                      </a:r>
                      <a:r>
                        <a:rPr i="1" lang="en" sz="800">
                          <a:solidFill>
                            <a:srgbClr val="FF0000"/>
                          </a:solidFill>
                          <a:latin typeface="Proxima Nova"/>
                          <a:ea typeface="Proxima Nova"/>
                          <a:cs typeface="Proxima Nova"/>
                          <a:sym typeface="Proxima Nova"/>
                        </a:rPr>
                        <a:t>Livestream</a:t>
                      </a:r>
                      <a:endParaRPr b="1" sz="11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72000" rtl="0" algn="ctr">
                        <a:spcBef>
                          <a:spcPts val="0"/>
                        </a:spcBef>
                        <a:spcAft>
                          <a:spcPts val="0"/>
                        </a:spcAft>
                        <a:buNone/>
                      </a:pPr>
                      <a:r>
                        <a:rPr b="1" lang="en" sz="1100">
                          <a:solidFill>
                            <a:srgbClr val="FF0000"/>
                          </a:solidFill>
                          <a:latin typeface="Proxima Nova"/>
                          <a:ea typeface="Proxima Nova"/>
                          <a:cs typeface="Proxima Nova"/>
                          <a:sym typeface="Proxima Nova"/>
                        </a:rPr>
                        <a:t>01 </a:t>
                      </a:r>
                      <a:r>
                        <a:rPr i="1" lang="en" sz="800">
                          <a:solidFill>
                            <a:srgbClr val="FF0000"/>
                          </a:solidFill>
                          <a:latin typeface="Proxima Nova"/>
                          <a:ea typeface="Proxima Nova"/>
                          <a:cs typeface="Proxima Nova"/>
                          <a:sym typeface="Proxima Nova"/>
                        </a:rPr>
                        <a:t>Viral Video</a:t>
                      </a:r>
                      <a:endParaRPr i="1" sz="800">
                        <a:solidFill>
                          <a:srgbClr val="FF0000"/>
                        </a:solidFill>
                        <a:latin typeface="Proxima Nova"/>
                        <a:ea typeface="Proxima Nova"/>
                        <a:cs typeface="Proxima Nova"/>
                        <a:sym typeface="Proxima Nova"/>
                      </a:endParaRPr>
                    </a:p>
                    <a:p>
                      <a:pPr indent="0" lvl="0" marL="72000" rtl="0" algn="ctr">
                        <a:spcBef>
                          <a:spcPts val="0"/>
                        </a:spcBef>
                        <a:spcAft>
                          <a:spcPts val="0"/>
                        </a:spcAft>
                        <a:buNone/>
                      </a:pPr>
                      <a:r>
                        <a:rPr b="1" lang="en" sz="1100">
                          <a:solidFill>
                            <a:srgbClr val="FF0000"/>
                          </a:solidFill>
                          <a:latin typeface="Proxima Nova"/>
                          <a:ea typeface="Proxima Nova"/>
                          <a:cs typeface="Proxima Nova"/>
                          <a:sym typeface="Proxima Nova"/>
                        </a:rPr>
                        <a:t>01 </a:t>
                      </a:r>
                      <a:r>
                        <a:rPr i="1" lang="en" sz="800">
                          <a:solidFill>
                            <a:srgbClr val="FF0000"/>
                          </a:solidFill>
                          <a:latin typeface="Proxima Nova"/>
                          <a:ea typeface="Proxima Nova"/>
                          <a:cs typeface="Proxima Nova"/>
                          <a:sym typeface="Proxima Nova"/>
                        </a:rPr>
                        <a:t>Livestream</a:t>
                      </a:r>
                      <a:endParaRPr i="1" sz="800">
                        <a:solidFill>
                          <a:srgbClr val="FF0000"/>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r h="233525">
                <a:tc gridSpan="3">
                  <a:txBody>
                    <a:bodyPr/>
                    <a:lstStyle/>
                    <a:p>
                      <a:pPr indent="0" lvl="0" marL="72000" rtl="0" algn="l">
                        <a:spcBef>
                          <a:spcPts val="0"/>
                        </a:spcBef>
                        <a:spcAft>
                          <a:spcPts val="0"/>
                        </a:spcAft>
                        <a:buNone/>
                      </a:pPr>
                      <a:r>
                        <a:rPr b="1" lang="en" sz="900">
                          <a:solidFill>
                            <a:srgbClr val="FFFFFF"/>
                          </a:solidFill>
                          <a:latin typeface="Proxima Nova"/>
                          <a:ea typeface="Proxima Nova"/>
                          <a:cs typeface="Proxima Nova"/>
                          <a:sym typeface="Proxima Nova"/>
                        </a:rPr>
                        <a:t>Gói chạy quảng cáo FB Digital Ads</a:t>
                      </a:r>
                      <a:r>
                        <a:rPr b="1" lang="en" sz="900">
                          <a:solidFill>
                            <a:srgbClr val="374957"/>
                          </a:solidFill>
                          <a:latin typeface="Proxima Nova"/>
                          <a:ea typeface="Proxima Nova"/>
                          <a:cs typeface="Proxima Nova"/>
                          <a:sym typeface="Proxima Nova"/>
                        </a:rPr>
                        <a:t> </a:t>
                      </a:r>
                      <a:endParaRPr b="1" i="1" sz="900">
                        <a:solidFill>
                          <a:srgbClr val="FFFFFF"/>
                        </a:solidFill>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dk2"/>
                    </a:solidFill>
                  </a:tcPr>
                </a:tc>
                <a:tc hMerge="1"/>
                <a:tc hMerge="1"/>
              </a:tr>
            </a:tbl>
          </a:graphicData>
        </a:graphic>
      </p:graphicFrame>
      <p:pic>
        <p:nvPicPr>
          <p:cNvPr id="281" name="Google Shape;281;p31"/>
          <p:cNvPicPr preferRelativeResize="0"/>
          <p:nvPr/>
        </p:nvPicPr>
        <p:blipFill>
          <a:blip r:embed="rId3">
            <a:alphaModFix/>
          </a:blip>
          <a:stretch>
            <a:fillRect/>
          </a:stretch>
        </p:blipFill>
        <p:spPr>
          <a:xfrm>
            <a:off x="300500" y="180100"/>
            <a:ext cx="1367295" cy="678150"/>
          </a:xfrm>
          <a:prstGeom prst="rect">
            <a:avLst/>
          </a:prstGeom>
          <a:noFill/>
          <a:ln>
            <a:noFill/>
          </a:ln>
        </p:spPr>
      </p:pic>
      <p:sp>
        <p:nvSpPr>
          <p:cNvPr id="282" name="Google Shape;282;p31"/>
          <p:cNvSpPr/>
          <p:nvPr/>
        </p:nvSpPr>
        <p:spPr>
          <a:xfrm rot="-5400000">
            <a:off x="-179850" y="1040075"/>
            <a:ext cx="636600" cy="276900"/>
          </a:xfrm>
          <a:prstGeom prst="rect">
            <a:avLst/>
          </a:prstGeom>
          <a:solidFill>
            <a:srgbClr val="7F6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Hoạt động 1</a:t>
            </a:r>
            <a:endParaRPr b="1" sz="800">
              <a:solidFill>
                <a:srgbClr val="FFFFFF"/>
              </a:solidFill>
              <a:latin typeface="Proxima Nova"/>
              <a:ea typeface="Proxima Nova"/>
              <a:cs typeface="Proxima Nova"/>
              <a:sym typeface="Proxima Nova"/>
            </a:endParaRPr>
          </a:p>
        </p:txBody>
      </p:sp>
      <p:sp>
        <p:nvSpPr>
          <p:cNvPr id="283" name="Google Shape;283;p31"/>
          <p:cNvSpPr/>
          <p:nvPr/>
        </p:nvSpPr>
        <p:spPr>
          <a:xfrm rot="-5400000">
            <a:off x="-870450" y="2359250"/>
            <a:ext cx="2017800" cy="276900"/>
          </a:xfrm>
          <a:prstGeom prst="rect">
            <a:avLst/>
          </a:prstGeom>
          <a:solidFill>
            <a:srgbClr val="BF9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Hoạt động 2</a:t>
            </a:r>
            <a:endParaRPr b="1" sz="800">
              <a:solidFill>
                <a:srgbClr val="FFFFFF"/>
              </a:solidFill>
              <a:latin typeface="Proxima Nova"/>
              <a:ea typeface="Proxima Nova"/>
              <a:cs typeface="Proxima Nova"/>
              <a:sym typeface="Proxima Nova"/>
            </a:endParaRPr>
          </a:p>
        </p:txBody>
      </p:sp>
      <p:sp>
        <p:nvSpPr>
          <p:cNvPr id="284" name="Google Shape;284;p31"/>
          <p:cNvSpPr/>
          <p:nvPr/>
        </p:nvSpPr>
        <p:spPr>
          <a:xfrm rot="-5400000">
            <a:off x="-127650" y="3633575"/>
            <a:ext cx="532200" cy="276900"/>
          </a:xfrm>
          <a:prstGeom prst="rect">
            <a:avLst/>
          </a:prstGeom>
          <a:solidFill>
            <a:srgbClr val="F1C23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Proxima Nova"/>
                <a:ea typeface="Proxima Nova"/>
                <a:cs typeface="Proxima Nova"/>
                <a:sym typeface="Proxima Nova"/>
              </a:rPr>
              <a:t>Hoạt động 3</a:t>
            </a:r>
            <a:endParaRPr b="1" sz="800">
              <a:solidFill>
                <a:schemeClr val="lt1"/>
              </a:solidFill>
              <a:latin typeface="Proxima Nova"/>
              <a:ea typeface="Proxima Nova"/>
              <a:cs typeface="Proxima Nova"/>
              <a:sym typeface="Proxima Nova"/>
            </a:endParaRPr>
          </a:p>
        </p:txBody>
      </p:sp>
      <p:graphicFrame>
        <p:nvGraphicFramePr>
          <p:cNvPr id="285" name="Google Shape;285;p31"/>
          <p:cNvGraphicFramePr/>
          <p:nvPr/>
        </p:nvGraphicFramePr>
        <p:xfrm>
          <a:off x="6110450" y="860125"/>
          <a:ext cx="3000000" cy="3000000"/>
        </p:xfrm>
        <a:graphic>
          <a:graphicData uri="http://schemas.openxmlformats.org/drawingml/2006/table">
            <a:tbl>
              <a:tblPr>
                <a:noFill/>
                <a:tableStyleId>{65DAE4AB-5823-4B62-9106-C042D282B3BB}</a:tableStyleId>
              </a:tblPr>
              <a:tblGrid>
                <a:gridCol w="1535450"/>
                <a:gridCol w="1498100"/>
              </a:tblGrid>
              <a:tr h="628650">
                <a:tc>
                  <a:txBody>
                    <a:bodyPr/>
                    <a:lstStyle/>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Lượt đăng ký</a:t>
                      </a:r>
                      <a:endParaRPr sz="8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800">
                          <a:solidFill>
                            <a:schemeClr val="lt1"/>
                          </a:solidFill>
                          <a:latin typeface="Proxima Nova Extrabold"/>
                          <a:ea typeface="Proxima Nova Extrabold"/>
                          <a:cs typeface="Proxima Nova Extrabold"/>
                          <a:sym typeface="Proxima Nova Extrabold"/>
                        </a:rPr>
                        <a:t>40</a:t>
                      </a:r>
                      <a:r>
                        <a:rPr lang="en" sz="800">
                          <a:solidFill>
                            <a:schemeClr val="lt1"/>
                          </a:solidFill>
                          <a:latin typeface="Proxima Nova Extrabold"/>
                          <a:ea typeface="Proxima Nova Extrabold"/>
                          <a:cs typeface="Proxima Nova Extrabold"/>
                          <a:sym typeface="Proxima Nova Extrabold"/>
                        </a:rPr>
                        <a:t>0</a:t>
                      </a:r>
                      <a:r>
                        <a:rPr lang="en" sz="800">
                          <a:solidFill>
                            <a:srgbClr val="FF0000"/>
                          </a:solidFill>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phase</a:t>
                      </a:r>
                      <a:endParaRPr sz="800">
                        <a:latin typeface="Proxima Nova"/>
                        <a:ea typeface="Proxima Nova"/>
                        <a:cs typeface="Proxima Nova"/>
                        <a:sym typeface="Proxima Nova"/>
                      </a:endParaRPr>
                    </a:p>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Tổng lượt đăng ký</a:t>
                      </a:r>
                      <a:endParaRPr sz="8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8</a:t>
                      </a:r>
                      <a:r>
                        <a:rPr lang="en" sz="800">
                          <a:solidFill>
                            <a:srgbClr val="FF0000"/>
                          </a:solidFill>
                          <a:latin typeface="Proxima Nova Extrabold"/>
                          <a:ea typeface="Proxima Nova Extrabold"/>
                          <a:cs typeface="Proxima Nova Extrabold"/>
                          <a:sym typeface="Proxima Nova Extrabold"/>
                        </a:rPr>
                        <a:t>,000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20 phases</a:t>
                      </a:r>
                      <a:endParaRPr sz="800">
                        <a:latin typeface="Proxima Nova"/>
                        <a:ea typeface="Proxima Nova"/>
                        <a:cs typeface="Proxima Nova"/>
                        <a:sym typeface="Proxima Nov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Lượt tiếp cận </a:t>
                      </a:r>
                      <a:endParaRPr sz="8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800">
                          <a:solidFill>
                            <a:schemeClr val="lt1"/>
                          </a:solidFill>
                          <a:latin typeface="Proxima Nova Extrabold"/>
                          <a:ea typeface="Proxima Nova Extrabold"/>
                          <a:cs typeface="Proxima Nova Extrabold"/>
                          <a:sym typeface="Proxima Nova Extrabold"/>
                        </a:rPr>
                        <a:t>5,000</a:t>
                      </a:r>
                      <a:r>
                        <a:rPr lang="en" sz="800">
                          <a:solidFill>
                            <a:srgbClr val="FF0000"/>
                          </a:solidFill>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post Remind</a:t>
                      </a:r>
                      <a:endParaRPr sz="800">
                        <a:latin typeface="Proxima Nova"/>
                        <a:ea typeface="Proxima Nova"/>
                        <a:cs typeface="Proxima Nova"/>
                        <a:sym typeface="Proxima Nova"/>
                      </a:endParaRPr>
                    </a:p>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Tổng lượt tiếp cận</a:t>
                      </a:r>
                      <a:endParaRPr sz="8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10</a:t>
                      </a:r>
                      <a:r>
                        <a:rPr lang="en" sz="800">
                          <a:solidFill>
                            <a:srgbClr val="FF0000"/>
                          </a:solidFill>
                          <a:latin typeface="Proxima Nova Extrabold"/>
                          <a:ea typeface="Proxima Nova Extrabold"/>
                          <a:cs typeface="Proxima Nova Extrabold"/>
                          <a:sym typeface="Proxima Nova Extrabold"/>
                        </a:rPr>
                        <a:t>0,000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20 posts Remind</a:t>
                      </a:r>
                      <a:endParaRPr sz="800">
                        <a:latin typeface="Proxima Nova Semibold"/>
                        <a:ea typeface="Proxima Nova Semibold"/>
                        <a:cs typeface="Proxima Nova Semibold"/>
                        <a:sym typeface="Proxima Nova Semibold"/>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r>
              <a:tr h="1491525">
                <a:tc gridSpan="2">
                  <a:txBody>
                    <a:bodyPr/>
                    <a:lstStyle/>
                    <a:p>
                      <a:pPr indent="0" lvl="0" marL="0" rtl="0" algn="ctr">
                        <a:spcBef>
                          <a:spcPts val="0"/>
                        </a:spcBef>
                        <a:spcAft>
                          <a:spcPts val="0"/>
                        </a:spcAft>
                        <a:buNone/>
                      </a:pPr>
                      <a:r>
                        <a:rPr lang="en" sz="900">
                          <a:latin typeface="Proxima Nova Semibold"/>
                          <a:ea typeface="Proxima Nova Semibold"/>
                          <a:cs typeface="Proxima Nova Semibold"/>
                          <a:sym typeface="Proxima Nova Semibold"/>
                        </a:rPr>
                        <a:t>Lượt tương tác</a:t>
                      </a:r>
                      <a:endParaRPr sz="900">
                        <a:latin typeface="Proxima Nova Semibold"/>
                        <a:ea typeface="Proxima Nova Semibold"/>
                        <a:cs typeface="Proxima Nova Semibold"/>
                        <a:sym typeface="Proxima Nova Semibold"/>
                      </a:endParaRPr>
                    </a:p>
                    <a:p>
                      <a:pPr indent="0" lvl="0" marL="0" rtl="0" algn="ctr">
                        <a:lnSpc>
                          <a:spcPct val="150000"/>
                        </a:lnSpc>
                        <a:spcBef>
                          <a:spcPts val="0"/>
                        </a:spcBef>
                        <a:spcAft>
                          <a:spcPts val="0"/>
                        </a:spcAft>
                        <a:buNone/>
                      </a:pPr>
                      <a:r>
                        <a:rPr lang="en" sz="900">
                          <a:solidFill>
                            <a:schemeClr val="lt1"/>
                          </a:solidFill>
                          <a:latin typeface="Proxima Nova Extrabold"/>
                          <a:ea typeface="Proxima Nova Extrabold"/>
                          <a:cs typeface="Proxima Nova Extrabold"/>
                          <a:sym typeface="Proxima Nova Extrabold"/>
                        </a:rPr>
                        <a:t>3,000</a:t>
                      </a:r>
                      <a:r>
                        <a:rPr lang="en" sz="900">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post</a:t>
                      </a:r>
                      <a:endParaRPr sz="900">
                        <a:latin typeface="Proxima Nova"/>
                        <a:ea typeface="Proxima Nova"/>
                        <a:cs typeface="Proxima Nova"/>
                        <a:sym typeface="Proxima Nova"/>
                      </a:endParaRPr>
                    </a:p>
                    <a:p>
                      <a:pPr indent="0" lvl="0" marL="0" rtl="0" algn="ctr">
                        <a:spcBef>
                          <a:spcPts val="1000"/>
                        </a:spcBef>
                        <a:spcAft>
                          <a:spcPts val="0"/>
                        </a:spcAft>
                        <a:buNone/>
                      </a:pPr>
                      <a:r>
                        <a:rPr lang="en" sz="900">
                          <a:latin typeface="Proxima Nova Semibold"/>
                          <a:ea typeface="Proxima Nova Semibold"/>
                          <a:cs typeface="Proxima Nova Semibold"/>
                          <a:sym typeface="Proxima Nova Semibold"/>
                        </a:rPr>
                        <a:t>Tổng lượt tương tác</a:t>
                      </a:r>
                      <a:endParaRPr sz="9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900">
                          <a:solidFill>
                            <a:srgbClr val="FF0000"/>
                          </a:solidFill>
                          <a:latin typeface="Proxima Nova Extrabold"/>
                          <a:ea typeface="Proxima Nova Extrabold"/>
                          <a:cs typeface="Proxima Nova Extrabold"/>
                          <a:sym typeface="Proxima Nova Extrabold"/>
                        </a:rPr>
                        <a:t>15,000</a:t>
                      </a:r>
                      <a:r>
                        <a:rPr lang="en" sz="900">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05 posts</a:t>
                      </a:r>
                      <a:endParaRPr sz="900">
                        <a:latin typeface="Proxima Nova"/>
                        <a:ea typeface="Proxima Nova"/>
                        <a:cs typeface="Proxima Nova"/>
                        <a:sym typeface="Proxima Nova"/>
                      </a:endParaRPr>
                    </a:p>
                    <a:p>
                      <a:pPr indent="0" lvl="0" marL="0" rtl="0" algn="ctr">
                        <a:spcBef>
                          <a:spcPts val="0"/>
                        </a:spcBef>
                        <a:spcAft>
                          <a:spcPts val="0"/>
                        </a:spcAft>
                        <a:buNone/>
                      </a:pPr>
                      <a:r>
                        <a:t/>
                      </a:r>
                      <a:endParaRPr sz="900">
                        <a:latin typeface="Proxima Nova"/>
                        <a:ea typeface="Proxima Nova"/>
                        <a:cs typeface="Proxima Nova"/>
                        <a:sym typeface="Proxima Nova"/>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hMerge="1"/>
              </a:tr>
              <a:tr h="525725">
                <a:tc gridSpan="2">
                  <a:txBody>
                    <a:bodyPr/>
                    <a:lstStyle/>
                    <a:p>
                      <a:pPr indent="0" lvl="0" marL="0" rtl="0" algn="ctr">
                        <a:lnSpc>
                          <a:spcPct val="90000"/>
                        </a:lnSpc>
                        <a:spcBef>
                          <a:spcPts val="0"/>
                        </a:spcBef>
                        <a:spcAft>
                          <a:spcPts val="0"/>
                        </a:spcAft>
                        <a:buNone/>
                      </a:pPr>
                      <a:r>
                        <a:rPr lang="en" sz="900">
                          <a:latin typeface="Proxima Nova Semibold"/>
                          <a:ea typeface="Proxima Nova Semibold"/>
                          <a:cs typeface="Proxima Nova Semibold"/>
                          <a:sym typeface="Proxima Nova Semibold"/>
                        </a:rPr>
                        <a:t>Lượt xem </a:t>
                      </a:r>
                      <a:endParaRPr sz="9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900">
                          <a:solidFill>
                            <a:srgbClr val="FF0000"/>
                          </a:solidFill>
                          <a:latin typeface="Proxima Nova Extrabold"/>
                          <a:ea typeface="Proxima Nova Extrabold"/>
                          <a:cs typeface="Proxima Nova Extrabold"/>
                          <a:sym typeface="Proxima Nova Extrabold"/>
                        </a:rPr>
                        <a:t>7,000</a:t>
                      </a:r>
                      <a:r>
                        <a:rPr lang="en" sz="900">
                          <a:latin typeface="Proxima Nova Extrabold"/>
                          <a:ea typeface="Proxima Nova Extrabold"/>
                          <a:cs typeface="Proxima Nova Extrabold"/>
                          <a:sym typeface="Proxima Nova Extrabold"/>
                        </a:rPr>
                        <a:t> </a:t>
                      </a:r>
                      <a:r>
                        <a:rPr lang="en" sz="900">
                          <a:latin typeface="Proxima Nova"/>
                          <a:ea typeface="Proxima Nova"/>
                          <a:cs typeface="Proxima Nova"/>
                          <a:sym typeface="Proxima Nova"/>
                        </a:rPr>
                        <a:t>/ 01 video</a:t>
                      </a:r>
                      <a:endParaRPr sz="900">
                        <a:latin typeface="Proxima Nova Semibold"/>
                        <a:ea typeface="Proxima Nova Semibold"/>
                        <a:cs typeface="Proxima Nova Semibold"/>
                        <a:sym typeface="Proxima Nova Semibold"/>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hMerge="1"/>
              </a:tr>
              <a:tr h="532100">
                <a:tc>
                  <a:txBody>
                    <a:bodyPr/>
                    <a:lstStyle/>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Lượt tương tác </a:t>
                      </a:r>
                      <a:r>
                        <a:rPr lang="en" sz="800">
                          <a:solidFill>
                            <a:schemeClr val="lt1"/>
                          </a:solidFill>
                          <a:latin typeface="Proxima Nova Extrabold"/>
                          <a:ea typeface="Proxima Nova Extrabold"/>
                          <a:cs typeface="Proxima Nova Extrabold"/>
                          <a:sym typeface="Proxima Nova Extrabold"/>
                        </a:rPr>
                        <a:t>1,000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post</a:t>
                      </a:r>
                      <a:endParaRPr sz="800">
                        <a:latin typeface="Proxima Nova"/>
                        <a:ea typeface="Proxima Nova"/>
                        <a:cs typeface="Proxima Nova"/>
                        <a:sym typeface="Proxima Nova"/>
                      </a:endParaRPr>
                    </a:p>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Tổng lượt tương tác </a:t>
                      </a:r>
                      <a:endParaRPr sz="8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2,000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02 posts</a:t>
                      </a:r>
                      <a:endParaRPr sz="800">
                        <a:latin typeface="Proxima Nova Semibold"/>
                        <a:ea typeface="Proxima Nova Semibold"/>
                        <a:cs typeface="Proxima Nova Semibold"/>
                        <a:sym typeface="Proxima Nova Semibold"/>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Lượt tiếp cận </a:t>
                      </a:r>
                      <a:r>
                        <a:rPr lang="en" sz="800">
                          <a:solidFill>
                            <a:srgbClr val="212121"/>
                          </a:solidFill>
                          <a:latin typeface="Proxima Nova Extrabold"/>
                          <a:ea typeface="Proxima Nova Extrabold"/>
                          <a:cs typeface="Proxima Nova Extrabold"/>
                          <a:sym typeface="Proxima Nova Extrabold"/>
                        </a:rPr>
                        <a:t>3,000</a:t>
                      </a:r>
                      <a:r>
                        <a:rPr lang="en" sz="800">
                          <a:solidFill>
                            <a:srgbClr val="FF0000"/>
                          </a:solidFill>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post</a:t>
                      </a:r>
                      <a:endParaRPr sz="800">
                        <a:latin typeface="Proxima Nova"/>
                        <a:ea typeface="Proxima Nova"/>
                        <a:cs typeface="Proxima Nova"/>
                        <a:sym typeface="Proxima Nova"/>
                      </a:endParaRPr>
                    </a:p>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Tổng lượt tiếp cận </a:t>
                      </a:r>
                      <a:endParaRPr sz="8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6,000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02 posts</a:t>
                      </a:r>
                      <a:endParaRPr sz="800">
                        <a:latin typeface="Proxima Nova Semibold"/>
                        <a:ea typeface="Proxima Nova Semibold"/>
                        <a:cs typeface="Proxima Nova Semibold"/>
                        <a:sym typeface="Proxima Nova Semibold"/>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r>
              <a:tr h="624200">
                <a:tc>
                  <a:txBody>
                    <a:bodyPr/>
                    <a:lstStyle/>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Lượt xem cùng thời điểm </a:t>
                      </a:r>
                      <a:endParaRPr sz="8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800">
                          <a:solidFill>
                            <a:schemeClr val="lt1"/>
                          </a:solidFill>
                          <a:latin typeface="Proxima Nova Extrabold"/>
                          <a:ea typeface="Proxima Nova Extrabold"/>
                          <a:cs typeface="Proxima Nova Extrabold"/>
                          <a:sym typeface="Proxima Nova Extrabold"/>
                        </a:rPr>
                        <a:t>15,000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lượt xem</a:t>
                      </a:r>
                      <a:endParaRPr sz="800">
                        <a:latin typeface="Proxima Nova"/>
                        <a:ea typeface="Proxima Nova"/>
                        <a:cs typeface="Proxima Nova"/>
                        <a:sym typeface="Proxima Nova"/>
                      </a:endParaRPr>
                    </a:p>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Tổng lượt xem cùng thời điểm </a:t>
                      </a:r>
                      <a:endParaRPr sz="8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30,000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02 livestream</a:t>
                      </a:r>
                      <a:endParaRPr sz="800">
                        <a:latin typeface="Proxima Nova Semibold"/>
                        <a:ea typeface="Proxima Nova Semibold"/>
                        <a:cs typeface="Proxima Nova Semibold"/>
                        <a:sym typeface="Proxima Nova Semibold"/>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lnSpc>
                          <a:spcPct val="90000"/>
                        </a:lnSpc>
                        <a:spcBef>
                          <a:spcPts val="0"/>
                        </a:spcBef>
                        <a:spcAft>
                          <a:spcPts val="0"/>
                        </a:spcAft>
                        <a:buNone/>
                      </a:pPr>
                      <a:r>
                        <a:rPr lang="en" sz="800">
                          <a:latin typeface="Proxima Nova Semibold"/>
                          <a:ea typeface="Proxima Nova Semibold"/>
                          <a:cs typeface="Proxima Nova Semibold"/>
                          <a:sym typeface="Proxima Nova Semibold"/>
                        </a:rPr>
                        <a:t>Lượt xem Viral Video</a:t>
                      </a:r>
                      <a:endParaRPr sz="800">
                        <a:latin typeface="Proxima Nova Semibold"/>
                        <a:ea typeface="Proxima Nova Semibold"/>
                        <a:cs typeface="Proxima Nova Semibold"/>
                        <a:sym typeface="Proxima Nova Semibold"/>
                      </a:endParaRPr>
                    </a:p>
                    <a:p>
                      <a:pPr indent="0" lvl="0" marL="0" rtl="0" algn="ctr">
                        <a:lnSpc>
                          <a:spcPct val="90000"/>
                        </a:lnSpc>
                        <a:spcBef>
                          <a:spcPts val="0"/>
                        </a:spcBef>
                        <a:spcAft>
                          <a:spcPts val="0"/>
                        </a:spcAft>
                        <a:buNone/>
                      </a:pPr>
                      <a:r>
                        <a:rPr lang="en" sz="800">
                          <a:solidFill>
                            <a:srgbClr val="FF0000"/>
                          </a:solidFill>
                          <a:latin typeface="Proxima Nova Extrabold"/>
                          <a:ea typeface="Proxima Nova Extrabold"/>
                          <a:cs typeface="Proxima Nova Extrabold"/>
                          <a:sym typeface="Proxima Nova Extrabold"/>
                        </a:rPr>
                        <a:t>30,000</a:t>
                      </a:r>
                      <a:r>
                        <a:rPr lang="en" sz="800">
                          <a:latin typeface="Proxima Nova Extrabold"/>
                          <a:ea typeface="Proxima Nova Extrabold"/>
                          <a:cs typeface="Proxima Nova Extrabold"/>
                          <a:sym typeface="Proxima Nova Extrabold"/>
                        </a:rPr>
                        <a:t> </a:t>
                      </a:r>
                      <a:r>
                        <a:rPr lang="en" sz="800">
                          <a:latin typeface="Proxima Nova"/>
                          <a:ea typeface="Proxima Nova"/>
                          <a:cs typeface="Proxima Nova"/>
                          <a:sym typeface="Proxima Nova"/>
                        </a:rPr>
                        <a:t>/ 01 viral video</a:t>
                      </a:r>
                      <a:endParaRPr sz="800">
                        <a:latin typeface="Proxima Nova Semibold"/>
                        <a:ea typeface="Proxima Nova Semibold"/>
                        <a:cs typeface="Proxima Nova Semibold"/>
                        <a:sym typeface="Proxima Nova Semibold"/>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r>
            </a:tbl>
          </a:graphicData>
        </a:graphic>
      </p:graphicFrame>
      <p:sp>
        <p:nvSpPr>
          <p:cNvPr id="286" name="Google Shape;286;p31"/>
          <p:cNvSpPr txBox="1"/>
          <p:nvPr/>
        </p:nvSpPr>
        <p:spPr>
          <a:xfrm>
            <a:off x="6920575" y="204475"/>
            <a:ext cx="1413300" cy="629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500">
                <a:solidFill>
                  <a:srgbClr val="783F04"/>
                </a:solidFill>
                <a:latin typeface="Proxima Nova"/>
                <a:ea typeface="Proxima Nova"/>
                <a:cs typeface="Proxima Nova"/>
                <a:sym typeface="Proxima Nova"/>
              </a:rPr>
              <a:t>KPI</a:t>
            </a:r>
            <a:endParaRPr sz="3700">
              <a:solidFill>
                <a:srgbClr val="783F04"/>
              </a:solidFill>
              <a:latin typeface="Proxima Nova Extrabold"/>
              <a:ea typeface="Proxima Nova Extrabold"/>
              <a:cs typeface="Proxima Nova Extrabold"/>
              <a:sym typeface="Proxima Nova Extrabold"/>
            </a:endParaRPr>
          </a:p>
        </p:txBody>
      </p:sp>
      <p:sp>
        <p:nvSpPr>
          <p:cNvPr id="287" name="Google Shape;287;p31"/>
          <p:cNvSpPr/>
          <p:nvPr/>
        </p:nvSpPr>
        <p:spPr>
          <a:xfrm rot="-5400000">
            <a:off x="-177150" y="4215250"/>
            <a:ext cx="631200" cy="276900"/>
          </a:xfrm>
          <a:prstGeom prst="rect">
            <a:avLst/>
          </a:prstGeom>
          <a:solidFill>
            <a:srgbClr val="FFE59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Proxima Nova"/>
                <a:ea typeface="Proxima Nova"/>
                <a:cs typeface="Proxima Nova"/>
                <a:sym typeface="Proxima Nova"/>
              </a:rPr>
              <a:t>Hoạt động 4</a:t>
            </a:r>
            <a:endParaRPr b="1" sz="800">
              <a:solidFill>
                <a:schemeClr val="lt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1" name="Shape 291"/>
        <p:cNvGrpSpPr/>
        <p:nvPr/>
      </p:nvGrpSpPr>
      <p:grpSpPr>
        <a:xfrm>
          <a:off x="0" y="0"/>
          <a:ext cx="0" cy="0"/>
          <a:chOff x="0" y="0"/>
          <a:chExt cx="0" cy="0"/>
        </a:xfrm>
      </p:grpSpPr>
      <p:sp>
        <p:nvSpPr>
          <p:cNvPr id="292" name="Google Shape;292;p32"/>
          <p:cNvSpPr/>
          <p:nvPr/>
        </p:nvSpPr>
        <p:spPr>
          <a:xfrm>
            <a:off x="729600" y="539250"/>
            <a:ext cx="6372600" cy="406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32"/>
          <p:cNvPicPr preferRelativeResize="0"/>
          <p:nvPr/>
        </p:nvPicPr>
        <p:blipFill rotWithShape="1">
          <a:blip r:embed="rId3">
            <a:alphaModFix/>
          </a:blip>
          <a:srcRect b="32153" l="0" r="0" t="817"/>
          <a:stretch/>
        </p:blipFill>
        <p:spPr>
          <a:xfrm>
            <a:off x="729600" y="539250"/>
            <a:ext cx="6372600" cy="4069228"/>
          </a:xfrm>
          <a:prstGeom prst="rect">
            <a:avLst/>
          </a:prstGeom>
          <a:noFill/>
          <a:ln>
            <a:noFill/>
          </a:ln>
        </p:spPr>
      </p:pic>
      <p:sp>
        <p:nvSpPr>
          <p:cNvPr id="294" name="Google Shape;294;p32"/>
          <p:cNvSpPr/>
          <p:nvPr/>
        </p:nvSpPr>
        <p:spPr>
          <a:xfrm>
            <a:off x="7102200" y="539250"/>
            <a:ext cx="1328700" cy="4065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3306175" y="1399775"/>
            <a:ext cx="3790500" cy="2779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3000">
                <a:solidFill>
                  <a:schemeClr val="lt1"/>
                </a:solidFill>
                <a:latin typeface="Josefin Sans"/>
                <a:ea typeface="Josefin Sans"/>
                <a:cs typeface="Josefin Sans"/>
                <a:sym typeface="Josefin Sans"/>
              </a:rPr>
              <a:t>THỜI GIAN </a:t>
            </a:r>
            <a:endParaRPr b="1" sz="3000">
              <a:solidFill>
                <a:schemeClr val="lt1"/>
              </a:solidFill>
              <a:latin typeface="Josefin Sans"/>
              <a:ea typeface="Josefin Sans"/>
              <a:cs typeface="Josefin Sans"/>
              <a:sym typeface="Josefin Sans"/>
            </a:endParaRPr>
          </a:p>
          <a:p>
            <a:pPr indent="0" lvl="0" marL="0" rtl="0" algn="r">
              <a:lnSpc>
                <a:spcPct val="115000"/>
              </a:lnSpc>
              <a:spcBef>
                <a:spcPts val="0"/>
              </a:spcBef>
              <a:spcAft>
                <a:spcPts val="0"/>
              </a:spcAft>
              <a:buNone/>
            </a:pPr>
            <a:r>
              <a:rPr b="1" lang="en" sz="3000">
                <a:solidFill>
                  <a:schemeClr val="lt1"/>
                </a:solidFill>
                <a:latin typeface="Josefin Sans"/>
                <a:ea typeface="Josefin Sans"/>
                <a:cs typeface="Josefin Sans"/>
                <a:sym typeface="Josefin Sans"/>
              </a:rPr>
              <a:t>TRIỂN KHAI</a:t>
            </a:r>
            <a:endParaRPr b="1" sz="3000">
              <a:solidFill>
                <a:schemeClr val="lt1"/>
              </a:solidFill>
              <a:latin typeface="Josefin Sans"/>
              <a:ea typeface="Josefin Sans"/>
              <a:cs typeface="Josefin Sans"/>
              <a:sym typeface="Josefin Sans"/>
            </a:endParaRPr>
          </a:p>
        </p:txBody>
      </p:sp>
      <p:sp>
        <p:nvSpPr>
          <p:cNvPr id="296" name="Google Shape;296;p32"/>
          <p:cNvSpPr txBox="1"/>
          <p:nvPr/>
        </p:nvSpPr>
        <p:spPr>
          <a:xfrm>
            <a:off x="7102200" y="2993975"/>
            <a:ext cx="13287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500">
                <a:solidFill>
                  <a:schemeClr val="lt1"/>
                </a:solidFill>
                <a:latin typeface="Josefin Sans"/>
                <a:ea typeface="Josefin Sans"/>
                <a:cs typeface="Josefin Sans"/>
                <a:sym typeface="Josefin Sans"/>
              </a:rPr>
              <a:t>C</a:t>
            </a:r>
            <a:r>
              <a:rPr b="1" lang="en" sz="6500">
                <a:solidFill>
                  <a:schemeClr val="lt1"/>
                </a:solidFill>
                <a:latin typeface="Josefin Sans"/>
                <a:ea typeface="Josefin Sans"/>
                <a:cs typeface="Josefin Sans"/>
                <a:sym typeface="Josefin Sans"/>
              </a:rPr>
              <a:t>.</a:t>
            </a:r>
            <a:endParaRPr b="1" sz="6500">
              <a:solidFill>
                <a:schemeClr val="lt1"/>
              </a:solidFill>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Home Organization Workshop by Slidesgo">
  <a:themeElements>
    <a:clrScheme name="Simple Light">
      <a:dk1>
        <a:srgbClr val="FAFAFA"/>
      </a:dk1>
      <a:lt1>
        <a:srgbClr val="4C4345"/>
      </a:lt1>
      <a:dk2>
        <a:srgbClr val="BDA094"/>
      </a:dk2>
      <a:lt2>
        <a:srgbClr val="DFD5D1"/>
      </a:lt2>
      <a:accent1>
        <a:srgbClr val="85ABB5"/>
      </a:accent1>
      <a:accent2>
        <a:srgbClr val="AEC8CF"/>
      </a:accent2>
      <a:accent3>
        <a:srgbClr val="D1DCE0"/>
      </a:accent3>
      <a:accent4>
        <a:srgbClr val="E8E8E8"/>
      </a:accent4>
      <a:accent5>
        <a:srgbClr val="85ABB5"/>
      </a:accent5>
      <a:accent6>
        <a:srgbClr val="D1DCE0"/>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